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5140" r:id="rId5"/>
  </p:sldMasterIdLst>
  <p:notesMasterIdLst>
    <p:notesMasterId r:id="rId18"/>
  </p:notesMasterIdLst>
  <p:sldIdLst>
    <p:sldId id="630" r:id="rId6"/>
    <p:sldId id="627" r:id="rId7"/>
    <p:sldId id="310" r:id="rId8"/>
    <p:sldId id="616" r:id="rId9"/>
    <p:sldId id="622" r:id="rId10"/>
    <p:sldId id="629" r:id="rId11"/>
    <p:sldId id="621" r:id="rId12"/>
    <p:sldId id="623" r:id="rId13"/>
    <p:sldId id="628" r:id="rId14"/>
    <p:sldId id="631" r:id="rId15"/>
    <p:sldId id="619" r:id="rId16"/>
    <p:sldId id="620" r:id="rId17"/>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C0CD60-4304-0590-BEB0-942FDF5C404F}" name="McNeill, Laurie" initials="ML" userId="S::laurie.mcneill@ubc.ca::b1f890d5-dfd3-44ae-b1a7-014a0651c0eb" providerId="AD"/>
  <p188:author id="{CB4C20E6-5194-092C-49F4-A3E140B82EC2}" name="Code, Warren" initials="CW" userId="S::warren.code@ubc.ca::16f4efec-75de-47df-877a-79c6758ef8a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6"/>
    <p:restoredTop sz="49265" autoAdjust="0"/>
  </p:normalViewPr>
  <p:slideViewPr>
    <p:cSldViewPr snapToGrid="0">
      <p:cViewPr varScale="1">
        <p:scale>
          <a:sx n="64" d="100"/>
          <a:sy n="64" d="100"/>
        </p:scale>
        <p:origin x="1860" y="66"/>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notesTextViewPr>
    <p:cViewPr>
      <p:scale>
        <a:sx n="135" d="100"/>
        <a:sy n="135" d="100"/>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408508A-84E6-4D99-A244-FB2ADB88A9CD}" type="datetime1">
              <a:rPr lang="en-US" altLang="en-US"/>
              <a:pPr>
                <a:defRPr/>
              </a:pPr>
              <a:t>7/7/2022</a:t>
            </a:fld>
            <a:endParaRPr lang="en-US" altLang="en-US"/>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F4074E8-D0E7-4D84-A48F-CFE4C550FE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cademicintegrity.ubc.ca/files/2021/12/SyllabusTemplate.doc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cademicintegrity.ubc.ca/about-academic-integrity/academic-integrity-at-ubc/"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Resources: https://</a:t>
            </a:r>
            <a:r>
              <a:rPr lang="en-US" dirty="0" err="1">
                <a:ea typeface="MS PGothic"/>
                <a:cs typeface="Calibri"/>
              </a:rPr>
              <a:t>academicintegrity.ubc.ca</a:t>
            </a:r>
            <a:r>
              <a:rPr lang="en-US" dirty="0">
                <a:ea typeface="MS PGothic"/>
                <a:cs typeface="Calibri"/>
              </a:rPr>
              <a:t>/resources-for-an-educative-approach/</a:t>
            </a:r>
          </a:p>
          <a:p>
            <a:endParaRPr lang="en-US" dirty="0">
              <a:ea typeface="MS PGothic"/>
              <a:cs typeface="Calibri"/>
            </a:endParaRPr>
          </a:p>
          <a:p>
            <a:r>
              <a:rPr lang="en-US" dirty="0"/>
              <a:t>https://</a:t>
            </a:r>
            <a:r>
              <a:rPr lang="en-US" dirty="0" err="1"/>
              <a:t>academicintegrity.ubc.ca</a:t>
            </a:r>
            <a:r>
              <a:rPr lang="en-US" dirty="0"/>
              <a:t>/about-academic-integrity/faculty-</a:t>
            </a:r>
            <a:r>
              <a:rPr lang="en-US" dirty="0" err="1"/>
              <a:t>quickstart</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32C7129-0DD5-1D47-A01A-7DA0B8FCBC4F}" type="slidenum">
              <a:rPr lang="en-US" altLang="en-US" smtClean="0"/>
              <a:pPr>
                <a:defRPr/>
              </a:pPr>
              <a:t>1</a:t>
            </a:fld>
            <a:endParaRPr lang="en-US" altLang="en-US"/>
          </a:p>
        </p:txBody>
      </p:sp>
    </p:spTree>
    <p:extLst>
      <p:ext uri="{BB962C8B-B14F-4D97-AF65-F5344CB8AC3E}">
        <p14:creationId xmlns:p14="http://schemas.microsoft.com/office/powerpoint/2010/main" val="83437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MS PGothic"/>
                <a:cs typeface="Calibri"/>
              </a:rPr>
              <a:t>Two ways to cover this: add your own examples as an instructor, or invite your class to think of examples in an interactive way. </a:t>
            </a:r>
          </a:p>
          <a:p>
            <a:pPr marL="171450" indent="-171450">
              <a:buFont typeface="Arial"/>
              <a:buChar char="•"/>
            </a:pPr>
            <a:r>
              <a:rPr lang="en-US" dirty="0">
                <a:ea typeface="MS PGothic"/>
                <a:cs typeface="Calibri"/>
              </a:rPr>
              <a:t>Remind students that while these scenarios seek to provide examples to help them learn more about academic misconduct, each case will be contextual which may change the outcome. </a:t>
            </a:r>
            <a:endParaRPr lang="en-US" dirty="0">
              <a:cs typeface="Calibri"/>
            </a:endParaRPr>
          </a:p>
          <a:p>
            <a:pPr marL="171450" indent="-171450">
              <a:buFont typeface="Arial"/>
              <a:buChar char="•"/>
            </a:pPr>
            <a:r>
              <a:rPr lang="en-US" dirty="0">
                <a:ea typeface="MS PGothic"/>
                <a:cs typeface="Calibri"/>
              </a:rPr>
              <a:t>These examples provide some fairly standard examples of academic misconduct, but factors like extenuating and mitigating circumstances, a student's past record of academic misconduct, and the stage of their degree could influence how a specific instance is evaluated.  </a:t>
            </a:r>
            <a:endParaRPr lang="en-US" dirty="0">
              <a:cs typeface="Calibri"/>
            </a:endParaRPr>
          </a:p>
          <a:p>
            <a:endParaRPr lang="en-US" dirty="0">
              <a:ea typeface="MS PGothic"/>
              <a:cs typeface="Calibri"/>
            </a:endParaRPr>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10</a:t>
            </a:fld>
            <a:endParaRPr lang="en-US" altLang="en-US"/>
          </a:p>
        </p:txBody>
      </p:sp>
    </p:spTree>
    <p:extLst>
      <p:ext uri="{BB962C8B-B14F-4D97-AF65-F5344CB8AC3E}">
        <p14:creationId xmlns:p14="http://schemas.microsoft.com/office/powerpoint/2010/main" val="362050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a:p>
            <a:r>
              <a:rPr lang="en-CA" dirty="0">
                <a:cs typeface="Calibri"/>
              </a:rPr>
              <a:t>This ”call to action” is meant to help students plan for when they may feel overwhelmed by their circumstances. As the instructor you can set the tone that you expect students to work with integrity even when they face pressure and stress, and that there are institutional supports to help them. You may want to provide a specific statement about how you would prefer the student reach out to you than plagiarize or contract cheat, for example.</a:t>
            </a:r>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11</a:t>
            </a:fld>
            <a:endParaRPr lang="en-US" altLang="en-US"/>
          </a:p>
        </p:txBody>
      </p:sp>
    </p:spTree>
    <p:extLst>
      <p:ext uri="{BB962C8B-B14F-4D97-AF65-F5344CB8AC3E}">
        <p14:creationId xmlns:p14="http://schemas.microsoft.com/office/powerpoint/2010/main" val="72103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a:cs typeface="Calibri"/>
              </a:rPr>
              <a:t>Key messages: </a:t>
            </a:r>
            <a:endParaRPr lang="en-US" b="1" dirty="0">
              <a:cs typeface="Calibri"/>
            </a:endParaRPr>
          </a:p>
          <a:p>
            <a:pPr marL="171450" indent="-171450">
              <a:buFont typeface="Arial"/>
              <a:buChar char="•"/>
            </a:pPr>
            <a:r>
              <a:rPr lang="en-US" dirty="0">
                <a:ea typeface="MS PGothic"/>
                <a:cs typeface="Calibri"/>
              </a:rPr>
              <a:t>What does academic integrity look like in this course/discipline?</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dirty="0">
                <a:ea typeface="MS PGothic"/>
                <a:cs typeface="Calibri"/>
              </a:rPr>
              <a:t>Academic integrity is a value shared by the academic community and we all have a role in upholding it.</a:t>
            </a:r>
            <a:endParaRPr lang="en-US" dirty="0">
              <a:cs typeface="Calibri"/>
            </a:endParaRPr>
          </a:p>
          <a:p>
            <a:pPr marL="171450" indent="-171450">
              <a:buFont typeface="Arial"/>
              <a:buChar char="•"/>
            </a:pPr>
            <a:r>
              <a:rPr lang="en-US" dirty="0">
                <a:ea typeface="MS PGothic"/>
                <a:cs typeface="Calibri"/>
              </a:rPr>
              <a:t>Make students aware of the resources available to support them. </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12</a:t>
            </a:fld>
            <a:endParaRPr lang="en-US" altLang="en-US"/>
          </a:p>
        </p:txBody>
      </p:sp>
    </p:spTree>
    <p:extLst>
      <p:ext uri="{BB962C8B-B14F-4D97-AF65-F5344CB8AC3E}">
        <p14:creationId xmlns:p14="http://schemas.microsoft.com/office/powerpoint/2010/main" val="211140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ACEA580F-E6CA-3343-9E0C-6B755657B6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4E99B0BD-BE21-A240-A92B-BDB6FC8D42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7" name="Slide Number Placeholder 3">
            <a:extLst>
              <a:ext uri="{FF2B5EF4-FFF2-40B4-BE49-F238E27FC236}">
                <a16:creationId xmlns:a16="http://schemas.microsoft.com/office/drawing/2014/main" id="{56D017BF-2828-DD47-A571-6A45A39429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38A932-7ECA-D84C-8E8F-37D7A4390667}"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0" i="0" u="none" strike="noStrike" kern="1200" dirty="0">
                <a:solidFill>
                  <a:schemeClr val="tx1"/>
                </a:solidFill>
                <a:effectLst/>
                <a:latin typeface="+mn-lt"/>
                <a:ea typeface="MS PGothic" panose="020B0600070205080204" pitchFamily="34" charset="-128"/>
                <a:cs typeface="ＭＳ Ｐゴシック"/>
              </a:rPr>
              <a:t>This slide contains the definitions of academic integrity at UBC and touches on its importance. The starting place is the definition – don’t assume all students know what academic integrity is. </a:t>
            </a:r>
          </a:p>
          <a:p>
            <a:pPr rtl="0" fontAlgn="base"/>
            <a:endParaRPr lang="en-US" sz="1800" b="0" i="0" u="none" strike="noStrike" kern="1200" dirty="0">
              <a:solidFill>
                <a:schemeClr val="tx1"/>
              </a:solidFill>
              <a:effectLst/>
              <a:latin typeface="+mn-lt"/>
              <a:ea typeface="MS PGothic" panose="020B0600070205080204" pitchFamily="34" charset="-128"/>
              <a:cs typeface="ＭＳ Ｐゴシック"/>
            </a:endParaRPr>
          </a:p>
          <a:p>
            <a:pPr rtl="0" fontAlgn="base"/>
            <a:r>
              <a:rPr lang="en-US" sz="1800" b="0" i="0" u="none" strike="noStrike" kern="1200" dirty="0">
                <a:solidFill>
                  <a:schemeClr val="tx1"/>
                </a:solidFill>
                <a:effectLst/>
                <a:latin typeface="+mn-lt"/>
                <a:ea typeface="MS PGothic" panose="020B0600070205080204" pitchFamily="34" charset="-128"/>
                <a:cs typeface="ＭＳ Ｐゴシック"/>
              </a:rPr>
              <a:t>From the UBC academic integrity website: </a:t>
            </a:r>
            <a:r>
              <a:rPr lang="en-CA" sz="1200" b="0" i="0" kern="1200" dirty="0">
                <a:solidFill>
                  <a:schemeClr val="tx1"/>
                </a:solidFill>
                <a:effectLst/>
                <a:latin typeface="+mn-lt"/>
                <a:ea typeface="MS PGothic" panose="020B0600070205080204" pitchFamily="34" charset="-128"/>
                <a:cs typeface="ＭＳ Ｐゴシック"/>
              </a:rPr>
              <a:t>https://</a:t>
            </a:r>
            <a:r>
              <a:rPr lang="en-CA" sz="1200" b="0" i="0" kern="1200" dirty="0" err="1">
                <a:solidFill>
                  <a:schemeClr val="tx1"/>
                </a:solidFill>
                <a:effectLst/>
                <a:latin typeface="+mn-lt"/>
                <a:ea typeface="MS PGothic" panose="020B0600070205080204" pitchFamily="34" charset="-128"/>
                <a:cs typeface="ＭＳ Ｐゴシック"/>
              </a:rPr>
              <a:t>academicintegrity.ubc.ca</a:t>
            </a:r>
            <a:r>
              <a:rPr lang="en-CA" sz="1200" b="0" i="0" kern="1200" dirty="0">
                <a:solidFill>
                  <a:schemeClr val="tx1"/>
                </a:solidFill>
                <a:effectLst/>
                <a:latin typeface="+mn-lt"/>
                <a:ea typeface="MS PGothic" panose="020B0600070205080204" pitchFamily="34" charset="-128"/>
                <a:cs typeface="ＭＳ Ｐゴシック"/>
              </a:rPr>
              <a:t>/about-academic-integrity/what-is-academic-integrity/</a:t>
            </a:r>
          </a:p>
          <a:p>
            <a:endParaRPr lang="en-CA" sz="1200" b="0" i="0" kern="1200" dirty="0">
              <a:solidFill>
                <a:schemeClr val="tx1"/>
              </a:solidFill>
              <a:effectLst/>
              <a:latin typeface="+mn-lt"/>
              <a:ea typeface="MS PGothic" panose="020B0600070205080204" pitchFamily="34" charset="-128"/>
              <a:cs typeface="ＭＳ Ｐゴシック"/>
            </a:endParaRPr>
          </a:p>
          <a:p>
            <a:r>
              <a:rPr lang="en-CA" sz="1200" b="0" i="0" kern="1200" dirty="0">
                <a:solidFill>
                  <a:schemeClr val="tx1"/>
                </a:solidFill>
                <a:effectLst/>
                <a:latin typeface="+mn-lt"/>
                <a:ea typeface="MS PGothic" panose="020B0600070205080204" pitchFamily="34" charset="-128"/>
                <a:cs typeface="ＭＳ Ｐゴシック"/>
              </a:rPr>
              <a:t>Respect</a:t>
            </a:r>
          </a:p>
          <a:p>
            <a:r>
              <a:rPr lang="en-CA" sz="1200" b="0" i="1" kern="1200" dirty="0">
                <a:solidFill>
                  <a:schemeClr val="tx1"/>
                </a:solidFill>
                <a:effectLst/>
                <a:latin typeface="+mn-lt"/>
                <a:ea typeface="MS PGothic" panose="020B0600070205080204" pitchFamily="34" charset="-128"/>
                <a:cs typeface="ＭＳ Ｐゴシック"/>
              </a:rPr>
              <a:t>An essential and learned value: regard felt or shown towards different people, ideas, and actions</a:t>
            </a:r>
            <a:endParaRPr lang="en-CA" sz="1200" b="0" i="0" kern="1200" dirty="0">
              <a:solidFill>
                <a:schemeClr val="tx1"/>
              </a:solidFill>
              <a:effectLst/>
              <a:latin typeface="+mn-lt"/>
              <a:ea typeface="MS PGothic" panose="020B0600070205080204" pitchFamily="34" charset="-128"/>
              <a:cs typeface="ＭＳ Ｐゴシック"/>
            </a:endParaRPr>
          </a:p>
          <a:p>
            <a:r>
              <a:rPr lang="en-CA" sz="1200" b="0" i="0" kern="1200" dirty="0">
                <a:solidFill>
                  <a:schemeClr val="tx1"/>
                </a:solidFill>
                <a:effectLst/>
                <a:latin typeface="+mn-lt"/>
                <a:ea typeface="MS PGothic" panose="020B0600070205080204" pitchFamily="34" charset="-128"/>
                <a:cs typeface="ＭＳ Ｐゴシック"/>
              </a:rPr>
              <a:t>Through the lens of academic integrity, respect means having regard for not only your own work but also the work of others. Respect is reciprocal, both given and earned. It means always upholding principles of academic integrity, but doing so with fairness. Students act with respect when they acknowledge others’ ideas and work using disciplinary expectations and norms. Faculty act with respect when they set work in a fair and equitable manner, and when they ensure credit is based on fair and honest work.</a:t>
            </a:r>
          </a:p>
          <a:p>
            <a:endParaRPr lang="en-CA" sz="1200" b="0" i="0" kern="1200" dirty="0">
              <a:solidFill>
                <a:schemeClr val="tx1"/>
              </a:solidFill>
              <a:effectLst/>
              <a:latin typeface="+mn-lt"/>
              <a:ea typeface="MS PGothic" panose="020B0600070205080204" pitchFamily="34" charset="-128"/>
              <a:cs typeface="ＭＳ Ｐゴシック"/>
            </a:endParaRPr>
          </a:p>
          <a:p>
            <a:r>
              <a:rPr lang="en-CA" sz="1200" b="0" i="0" kern="1200" dirty="0">
                <a:solidFill>
                  <a:schemeClr val="tx1"/>
                </a:solidFill>
                <a:effectLst/>
                <a:latin typeface="+mn-lt"/>
                <a:ea typeface="MS PGothic" panose="020B0600070205080204" pitchFamily="34" charset="-128"/>
                <a:cs typeface="ＭＳ Ｐゴシック"/>
              </a:rPr>
              <a:t>Integrity</a:t>
            </a:r>
          </a:p>
          <a:p>
            <a:r>
              <a:rPr lang="en-CA" sz="1200" b="0" i="1" kern="1200" dirty="0">
                <a:solidFill>
                  <a:schemeClr val="tx1"/>
                </a:solidFill>
                <a:effectLst/>
                <a:latin typeface="+mn-lt"/>
                <a:ea typeface="MS PGothic" panose="020B0600070205080204" pitchFamily="34" charset="-128"/>
                <a:cs typeface="ＭＳ Ｐゴシック"/>
              </a:rPr>
              <a:t>A moral value: the quality of being honest, ethical and truthful</a:t>
            </a:r>
            <a:endParaRPr lang="en-CA" sz="1200" b="0" i="0" kern="1200" dirty="0">
              <a:solidFill>
                <a:schemeClr val="tx1"/>
              </a:solidFill>
              <a:effectLst/>
              <a:latin typeface="+mn-lt"/>
              <a:ea typeface="MS PGothic" panose="020B0600070205080204" pitchFamily="34" charset="-128"/>
              <a:cs typeface="ＭＳ Ｐゴシック"/>
            </a:endParaRPr>
          </a:p>
          <a:p>
            <a:r>
              <a:rPr lang="en-CA" sz="1200" b="0" i="0" kern="1200" dirty="0">
                <a:solidFill>
                  <a:schemeClr val="tx1"/>
                </a:solidFill>
                <a:effectLst/>
                <a:latin typeface="+mn-lt"/>
                <a:ea typeface="MS PGothic" panose="020B0600070205080204" pitchFamily="34" charset="-128"/>
                <a:cs typeface="ＭＳ Ｐゴシック"/>
              </a:rPr>
              <a:t>Honesty forms the foundation of academic integrity. Through honesty we build trust both within our community and outward. Students act with honesty when they endeavour to learn, submit work based on their own efforts, and properly acknowledge the contributions of others. Faculty work with honesty when they set and communicate clear expectations for work, provide support for students in meeting these expectations, and respond to incidents of academic misconduct.</a:t>
            </a:r>
            <a:br>
              <a:rPr lang="en-CA" dirty="0"/>
            </a:br>
            <a:endParaRPr lang="en-CA" dirty="0"/>
          </a:p>
          <a:p>
            <a:r>
              <a:rPr lang="en-CA" sz="1200" b="0" i="0" kern="1200" dirty="0">
                <a:solidFill>
                  <a:schemeClr val="tx1"/>
                </a:solidFill>
                <a:effectLst/>
                <a:latin typeface="+mn-lt"/>
                <a:ea typeface="MS PGothic" panose="020B0600070205080204" pitchFamily="34" charset="-128"/>
                <a:cs typeface="ＭＳ Ｐゴシック"/>
              </a:rPr>
              <a:t>Accountability</a:t>
            </a:r>
          </a:p>
          <a:p>
            <a:r>
              <a:rPr lang="en-CA" sz="1200" b="0" i="1" kern="1200" dirty="0">
                <a:solidFill>
                  <a:schemeClr val="tx1"/>
                </a:solidFill>
                <a:effectLst/>
                <a:latin typeface="+mn-lt"/>
                <a:ea typeface="MS PGothic" panose="020B0600070205080204" pitchFamily="34" charset="-128"/>
                <a:cs typeface="ＭＳ Ｐゴシック"/>
              </a:rPr>
              <a:t>A personal and public value: being responsible for our conduct and actions and delivering upon our respective and reciprocal commitments</a:t>
            </a:r>
            <a:endParaRPr lang="en-CA" sz="1200" b="0" i="0" kern="1200" dirty="0">
              <a:solidFill>
                <a:schemeClr val="tx1"/>
              </a:solidFill>
              <a:effectLst/>
              <a:latin typeface="+mn-lt"/>
              <a:ea typeface="MS PGothic" panose="020B0600070205080204" pitchFamily="34" charset="-128"/>
              <a:cs typeface="ＭＳ Ｐゴシック"/>
            </a:endParaRPr>
          </a:p>
          <a:p>
            <a:r>
              <a:rPr lang="en-CA" sz="1200" b="0" i="0" kern="1200" dirty="0">
                <a:solidFill>
                  <a:schemeClr val="tx1"/>
                </a:solidFill>
                <a:effectLst/>
                <a:latin typeface="+mn-lt"/>
                <a:ea typeface="MS PGothic" panose="020B0600070205080204" pitchFamily="34" charset="-128"/>
                <a:cs typeface="ＭＳ Ｐゴシック"/>
              </a:rPr>
              <a:t>Accountability is a responsibility shared by every member of the teaching and learning community. Each individual is accountable to themselves, but also to their peers, their faculty, and the greater community. To be accountable means having the courage to make the right decisions in circumstances where difficult choices are in front of us. It also means acting to prevent others from engaging in dishonesty, and responding appropriately if they do.</a:t>
            </a:r>
          </a:p>
          <a:p>
            <a:endParaRPr lang="en-CA" sz="1200" b="0" i="0" kern="1200" dirty="0">
              <a:solidFill>
                <a:schemeClr val="tx1"/>
              </a:solidFill>
              <a:effectLst/>
              <a:latin typeface="+mn-lt"/>
              <a:ea typeface="MS PGothic" panose="020B0600070205080204" pitchFamily="34" charset="-128"/>
              <a:cs typeface="ＭＳ Ｐゴシック"/>
            </a:endParaRPr>
          </a:p>
          <a:p>
            <a:pPr rtl="0" fontAlgn="base"/>
            <a:r>
              <a:rPr lang="en-US" sz="1800" b="0" i="0" kern="1200" dirty="0">
                <a:solidFill>
                  <a:schemeClr val="tx1"/>
                </a:solidFill>
                <a:effectLst/>
                <a:latin typeface="+mn-lt"/>
                <a:ea typeface="MS PGothic" panose="020B0600070205080204" pitchFamily="34" charset="-128"/>
                <a:cs typeface="ＭＳ Ｐゴシック"/>
              </a:rPr>
              <a:t>​</a:t>
            </a:r>
            <a:endParaRPr lang="en-US" sz="1200" dirty="0"/>
          </a:p>
          <a:p>
            <a:pPr rtl="0" fontAlgn="base"/>
            <a:endParaRPr lang="en-US" sz="1200" b="0" i="0" kern="1200" dirty="0">
              <a:solidFill>
                <a:schemeClr val="tx1"/>
              </a:solidFill>
              <a:effectLst/>
              <a:latin typeface="+mn-lt"/>
              <a:ea typeface="MS PGothic"/>
              <a:cs typeface="Calibri"/>
            </a:endParaRPr>
          </a:p>
          <a:p>
            <a:pPr rtl="0" fontAlgn="base"/>
            <a:endParaRPr lang="en-US" dirty="0"/>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3</a:t>
            </a:fld>
            <a:endParaRPr lang="en-US" altLang="en-US"/>
          </a:p>
        </p:txBody>
      </p:sp>
    </p:spTree>
    <p:extLst>
      <p:ext uri="{BB962C8B-B14F-4D97-AF65-F5344CB8AC3E}">
        <p14:creationId xmlns:p14="http://schemas.microsoft.com/office/powerpoint/2010/main" val="267087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Points to consider making: </a:t>
            </a:r>
          </a:p>
          <a:p>
            <a:pPr marL="171450" indent="-171450">
              <a:buFontTx/>
              <a:buChar char="-"/>
            </a:pPr>
            <a:r>
              <a:rPr lang="en-US" dirty="0">
                <a:cs typeface="Calibri"/>
              </a:rPr>
              <a:t>Building on other people’s work is a way to </a:t>
            </a:r>
            <a:r>
              <a:rPr lang="en-US" dirty="0" err="1">
                <a:cs typeface="Calibri"/>
              </a:rPr>
              <a:t>honour</a:t>
            </a:r>
            <a:r>
              <a:rPr lang="en-US" dirty="0">
                <a:cs typeface="Calibri"/>
              </a:rPr>
              <a:t> that work, and it increases your own credibility. </a:t>
            </a:r>
          </a:p>
          <a:p>
            <a:pPr marL="171450" indent="-171450">
              <a:buFontTx/>
              <a:buChar char="-"/>
            </a:pPr>
            <a:r>
              <a:rPr lang="en-US" dirty="0">
                <a:cs typeface="Calibri"/>
              </a:rPr>
              <a:t>Learning with integrity might look different in different courses. Ask your instructor if you aren’t sure about any of the instructor’s instructions.</a:t>
            </a:r>
          </a:p>
          <a:p>
            <a:pPr marL="171450" indent="-171450">
              <a:buFontTx/>
              <a:buChar cha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4</a:t>
            </a:fld>
            <a:endParaRPr lang="en-US" altLang="en-US"/>
          </a:p>
        </p:txBody>
      </p:sp>
    </p:spTree>
    <p:extLst>
      <p:ext uri="{BB962C8B-B14F-4D97-AF65-F5344CB8AC3E}">
        <p14:creationId xmlns:p14="http://schemas.microsoft.com/office/powerpoint/2010/main" val="228246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ea typeface="MS PGothic"/>
                <a:cs typeface="Calibri"/>
              </a:rPr>
              <a:t>This might be a good opportunity to clarify expectations in your classroom for the upcoming assignment/assessment. </a:t>
            </a:r>
          </a:p>
          <a:p>
            <a:endParaRPr lang="en-US" dirty="0">
              <a:ea typeface="MS PGothic"/>
              <a:cs typeface="Calibri"/>
            </a:endParaRPr>
          </a:p>
          <a:p>
            <a:pPr marL="285750" indent="-285750">
              <a:buFont typeface="Arial"/>
              <a:buChar char="•"/>
            </a:pPr>
            <a:r>
              <a:rPr lang="en-US" dirty="0">
                <a:ea typeface="MS PGothic"/>
                <a:cs typeface="Calibri"/>
              </a:rPr>
              <a:t>Please outline examples of what would be considered academic</a:t>
            </a:r>
            <a:r>
              <a:rPr lang="en-US" baseline="0" dirty="0">
                <a:ea typeface="MS PGothic"/>
                <a:cs typeface="Calibri"/>
              </a:rPr>
              <a:t> misconduct in your own classroom for clarity around expectations. For example:</a:t>
            </a:r>
            <a:endParaRPr lang="en-US" dirty="0">
              <a:cs typeface="Calibri"/>
            </a:endParaRPr>
          </a:p>
          <a:p>
            <a:pPr marL="742950" lvl="1" indent="-285750">
              <a:buFont typeface="Arial"/>
              <a:buChar char="•"/>
            </a:pPr>
            <a:r>
              <a:rPr lang="en-US" dirty="0">
                <a:ea typeface="MS PGothic"/>
                <a:cs typeface="Calibri"/>
              </a:rPr>
              <a:t>Not including a bibliography in a paper</a:t>
            </a:r>
            <a:endParaRPr lang="en-US" dirty="0">
              <a:cs typeface="Calibri"/>
            </a:endParaRPr>
          </a:p>
          <a:p>
            <a:pPr marL="742950" lvl="1" indent="-285750">
              <a:buFont typeface="Arial"/>
              <a:buChar char="•"/>
            </a:pPr>
            <a:r>
              <a:rPr lang="en-US" dirty="0">
                <a:ea typeface="MS PGothic"/>
                <a:cs typeface="Calibri"/>
              </a:rPr>
              <a:t>Not citing in text</a:t>
            </a:r>
            <a:endParaRPr lang="en-US" dirty="0">
              <a:cs typeface="Calibri"/>
            </a:endParaRPr>
          </a:p>
          <a:p>
            <a:pPr marL="742950" lvl="1" indent="-285750">
              <a:buFont typeface="Arial"/>
              <a:buChar char="•"/>
            </a:pPr>
            <a:r>
              <a:rPr lang="en-US" dirty="0">
                <a:ea typeface="MS PGothic"/>
                <a:cs typeface="Calibri"/>
              </a:rPr>
              <a:t>Collaboration for lab reports when not allowed</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5</a:t>
            </a:fld>
            <a:endParaRPr lang="en-US" altLang="en-US"/>
          </a:p>
        </p:txBody>
      </p:sp>
    </p:spTree>
    <p:extLst>
      <p:ext uri="{BB962C8B-B14F-4D97-AF65-F5344CB8AC3E}">
        <p14:creationId xmlns:p14="http://schemas.microsoft.com/office/powerpoint/2010/main" val="9210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ea typeface="MS PGothic"/>
                <a:cs typeface="Calibri"/>
              </a:rPr>
              <a:t>Paste the academic integrity statement from your syllabus and review it with students. </a:t>
            </a:r>
            <a:endParaRPr lang="en-US" dirty="0">
              <a:cs typeface="Calibri"/>
            </a:endParaRPr>
          </a:p>
          <a:p>
            <a:endParaRPr lang="en-US" dirty="0">
              <a:ea typeface="MS PGothic"/>
              <a:cs typeface="Calibri"/>
            </a:endParaRPr>
          </a:p>
          <a:p>
            <a:r>
              <a:rPr lang="en-US" b="1" dirty="0">
                <a:ea typeface="MS PGothic"/>
                <a:cs typeface="Calibri"/>
              </a:rPr>
              <a:t>More information on syllabus statements on academic integrity </a:t>
            </a:r>
          </a:p>
          <a:p>
            <a:r>
              <a:rPr lang="en-US" dirty="0">
                <a:ea typeface="MS PGothic"/>
                <a:cs typeface="Calibri"/>
              </a:rPr>
              <a:t>Providing a clear, accurate, and explicit statement about how you expect your students to do their work in your course with integrity, and why, is an easy way to establish a framework of integrity from the very beginning. An editable Word document is available to assist you in creating your </a:t>
            </a:r>
            <a:r>
              <a:rPr lang="en-US" b="1" u="sng" dirty="0">
                <a:ea typeface="MS PGothic"/>
                <a:cs typeface="Calibri"/>
                <a:hlinkClick r:id="rId3"/>
              </a:rPr>
              <a:t>syllabus statement (docx)</a:t>
            </a:r>
            <a:r>
              <a:rPr lang="en-US" dirty="0">
                <a:ea typeface="MS PGothic"/>
                <a:cs typeface="Calibri"/>
              </a:rPr>
              <a:t>.</a:t>
            </a:r>
          </a:p>
          <a:p>
            <a:endParaRPr lang="en-US" dirty="0">
              <a:ea typeface="MS PGothic"/>
              <a:cs typeface="Calibri"/>
            </a:endParaRPr>
          </a:p>
          <a:p>
            <a:r>
              <a:rPr lang="en-US" b="1" dirty="0">
                <a:ea typeface="MS PGothic"/>
                <a:cs typeface="Calibri"/>
              </a:rPr>
              <a:t>The components of an effective syllabus statement are:</a:t>
            </a:r>
          </a:p>
          <a:p>
            <a:pPr marL="171450" indent="-171450">
              <a:buFont typeface="Arial"/>
              <a:buChar char="•"/>
            </a:pPr>
            <a:r>
              <a:rPr lang="en-US" dirty="0">
                <a:ea typeface="MS PGothic"/>
                <a:cs typeface="Calibri"/>
              </a:rPr>
              <a:t>Begin with a rationale, stating </a:t>
            </a:r>
            <a:r>
              <a:rPr lang="en-US" b="1" u="sng" dirty="0">
                <a:ea typeface="MS PGothic"/>
                <a:cs typeface="Calibri"/>
                <a:hlinkClick r:id="rId4"/>
              </a:rPr>
              <a:t>why academic integrity matters</a:t>
            </a:r>
            <a:r>
              <a:rPr lang="en-US" dirty="0">
                <a:ea typeface="MS PGothic"/>
                <a:cs typeface="Calibri"/>
              </a:rPr>
              <a:t> – in this course, at UBC, in the wider scholarly community – and why you commit to taking it so seriously.</a:t>
            </a:r>
          </a:p>
          <a:p>
            <a:pPr marL="171450" indent="-171450">
              <a:buFont typeface="Arial"/>
              <a:buChar char="•"/>
            </a:pPr>
            <a:r>
              <a:rPr lang="en-US" dirty="0">
                <a:ea typeface="MS PGothic"/>
                <a:cs typeface="Calibri"/>
              </a:rPr>
              <a:t>Articulate, briefly, what working with integrity looks like: acknowledging others’ work you draw upon, for example, or submitting accurate data.</a:t>
            </a:r>
          </a:p>
          <a:p>
            <a:pPr marL="171450" indent="-171450">
              <a:buFont typeface="Arial"/>
              <a:buChar char="•"/>
            </a:pPr>
            <a:r>
              <a:rPr lang="en-US" dirty="0">
                <a:ea typeface="MS PGothic"/>
                <a:cs typeface="Calibri"/>
              </a:rPr>
              <a:t>Provide examples of what violations of academic integrity look like by highlighting the issues that are most common.</a:t>
            </a:r>
          </a:p>
          <a:p>
            <a:pPr marL="171450" indent="-171450">
              <a:buFont typeface="Arial"/>
              <a:buChar char="•"/>
            </a:pPr>
            <a:r>
              <a:rPr lang="en-US" dirty="0">
                <a:ea typeface="MS PGothic"/>
                <a:cs typeface="Calibri"/>
              </a:rPr>
              <a:t>State how cases of suspected misconduct will be addressed, e.g., “all cases of suspected misconduct will be investigated and reported to the department head.”</a:t>
            </a:r>
          </a:p>
          <a:p>
            <a:pPr marL="171450" indent="-171450">
              <a:buFont typeface="Arial"/>
              <a:buChar char="•"/>
            </a:pPr>
            <a:r>
              <a:rPr lang="en-US" dirty="0">
                <a:ea typeface="MS PGothic"/>
                <a:cs typeface="Calibri"/>
              </a:rPr>
              <a:t>Include links to resources to help students know more about the expectations and policies, and how to get help to meet those expectations.</a:t>
            </a:r>
          </a:p>
          <a:p>
            <a:br>
              <a:rPr lang="en-US" dirty="0"/>
            </a:br>
            <a:endParaRPr lang="en-US" dirty="0"/>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6</a:t>
            </a:fld>
            <a:endParaRPr lang="en-US" altLang="en-US"/>
          </a:p>
        </p:txBody>
      </p:sp>
    </p:spTree>
    <p:extLst>
      <p:ext uri="{BB962C8B-B14F-4D97-AF65-F5344CB8AC3E}">
        <p14:creationId xmlns:p14="http://schemas.microsoft.com/office/powerpoint/2010/main" val="212689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a:ea typeface="MS PGothic"/>
                <a:cs typeface="Calibri"/>
              </a:rPr>
              <a:t>Review of types of academic misconduct to underline the different forms it can take.</a:t>
            </a:r>
          </a:p>
          <a:p>
            <a:pPr>
              <a:defRPr/>
            </a:pPr>
            <a:endParaRPr lang="en-US" dirty="0">
              <a:ea typeface="MS PGothic"/>
              <a:cs typeface="Calibri"/>
            </a:endParaRPr>
          </a:p>
          <a:p>
            <a:pPr marL="171450" indent="-171450">
              <a:buFont typeface="Arial"/>
              <a:buChar char="•"/>
              <a:defRPr/>
            </a:pPr>
            <a:r>
              <a:rPr lang="en-US" dirty="0">
                <a:ea typeface="MS PGothic"/>
                <a:cs typeface="Calibri"/>
              </a:rPr>
              <a:t>Note that while the term "contract cheating" does not appear verbatim in the academic misconduct regulation, it can be considered cheating, plagiarism, impersonation, or other, depending on the specific situation.  </a:t>
            </a:r>
            <a:endParaRPr lang="en-US" dirty="0">
              <a:cs typeface="Calibri"/>
            </a:endParaRPr>
          </a:p>
          <a:p>
            <a:pPr marL="171450" indent="-171450">
              <a:buFont typeface="Arial"/>
              <a:buChar char="•"/>
              <a:defRP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7</a:t>
            </a:fld>
            <a:endParaRPr lang="en-US" altLang="en-US"/>
          </a:p>
        </p:txBody>
      </p:sp>
    </p:spTree>
    <p:extLst>
      <p:ext uri="{BB962C8B-B14F-4D97-AF65-F5344CB8AC3E}">
        <p14:creationId xmlns:p14="http://schemas.microsoft.com/office/powerpoint/2010/main" val="207969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a:ea typeface="MS PGothic"/>
                <a:cs typeface="Calibri"/>
              </a:rPr>
              <a:t>We think about this as a spectrum of consequences (not good to very serious)</a:t>
            </a:r>
            <a:endParaRPr lang="en-US" dirty="0"/>
          </a:p>
          <a:p>
            <a:pPr marL="171450" indent="-171450">
              <a:buFont typeface="Arial"/>
              <a:buChar char="•"/>
            </a:pPr>
            <a:endParaRPr lang="en-US" dirty="0">
              <a:ea typeface="MS PGothic"/>
              <a:cs typeface="Calibri"/>
            </a:endParaRPr>
          </a:p>
          <a:p>
            <a:pPr marL="171450" indent="-171450">
              <a:buFont typeface="Arial"/>
              <a:buChar char="•"/>
            </a:pPr>
            <a:r>
              <a:rPr lang="en-US" dirty="0">
                <a:ea typeface="MS PGothic"/>
                <a:cs typeface="Calibri"/>
              </a:rPr>
              <a:t>Point students to the "Regulation" section of the academic integrity website for an overview of the process. The full process for academic misconduct is outlined in the Academic Calendar, Discipline for Academic Misconduct (Vancouver/Okanagan).</a:t>
            </a:r>
          </a:p>
          <a:p>
            <a:pPr marL="171450" indent="-171450">
              <a:buFont typeface="Arial"/>
              <a:buChar char="•"/>
            </a:pPr>
            <a:endParaRPr lang="en-US" dirty="0">
              <a:ea typeface="MS PGothic"/>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8</a:t>
            </a:fld>
            <a:endParaRPr lang="en-US" altLang="en-US"/>
          </a:p>
        </p:txBody>
      </p:sp>
    </p:spTree>
    <p:extLst>
      <p:ext uri="{BB962C8B-B14F-4D97-AF65-F5344CB8AC3E}">
        <p14:creationId xmlns:p14="http://schemas.microsoft.com/office/powerpoint/2010/main" val="78268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ea typeface="MS PGothic"/>
                <a:cs typeface="Calibri"/>
              </a:rPr>
              <a:t>Discuss the following definitions with your class.  On the next slide, there is space for you to add your own specific example scenarios or invite students to come up with situations that could come up in your class.</a:t>
            </a:r>
          </a:p>
        </p:txBody>
      </p:sp>
      <p:sp>
        <p:nvSpPr>
          <p:cNvPr id="4" name="Slide Number Placeholder 3"/>
          <p:cNvSpPr>
            <a:spLocks noGrp="1"/>
          </p:cNvSpPr>
          <p:nvPr>
            <p:ph type="sldNum" sz="quarter" idx="5"/>
          </p:nvPr>
        </p:nvSpPr>
        <p:spPr/>
        <p:txBody>
          <a:bodyPr/>
          <a:lstStyle/>
          <a:p>
            <a:pPr>
              <a:defRPr/>
            </a:pPr>
            <a:fld id="{DF4074E8-D0E7-4D84-A48F-CFE4C550FEB3}" type="slidenum">
              <a:rPr lang="en-US" altLang="en-US" smtClean="0"/>
              <a:pPr>
                <a:defRPr/>
              </a:pPr>
              <a:t>9</a:t>
            </a:fld>
            <a:endParaRPr lang="en-US" altLang="en-US"/>
          </a:p>
        </p:txBody>
      </p:sp>
    </p:spTree>
    <p:extLst>
      <p:ext uri="{BB962C8B-B14F-4D97-AF65-F5344CB8AC3E}">
        <p14:creationId xmlns:p14="http://schemas.microsoft.com/office/powerpoint/2010/main" val="1356538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DC2044-4A08-E748-A06E-C2B27E5802F1}"/>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2" descr="2014_logo_only_reverse.png">
            <a:extLst>
              <a:ext uri="{FF2B5EF4-FFF2-40B4-BE49-F238E27FC236}">
                <a16:creationId xmlns:a16="http://schemas.microsoft.com/office/drawing/2014/main" id="{51D12B78-8139-E644-BCC8-ACA6A44F82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none" spc="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2" name="Title 1">
            <a:extLst>
              <a:ext uri="{FF2B5EF4-FFF2-40B4-BE49-F238E27FC236}">
                <a16:creationId xmlns:a16="http://schemas.microsoft.com/office/drawing/2014/main" id="{9CBBE2BB-0C57-3E4C-A753-F599012150A7}"/>
              </a:ext>
            </a:extLst>
          </p:cNvPr>
          <p:cNvSpPr>
            <a:spLocks noGrp="1"/>
          </p:cNvSpPr>
          <p:nvPr>
            <p:ph type="title" hasCustomPrompt="1"/>
          </p:nvPr>
        </p:nvSpPr>
        <p:spPr>
          <a:xfrm>
            <a:off x="365587" y="1141558"/>
            <a:ext cx="5438775" cy="1574208"/>
          </a:xfrm>
          <a:prstGeom prst="rect">
            <a:avLst/>
          </a:prstGeom>
        </p:spPr>
        <p:txBody>
          <a:bodyPr lIns="0" tIns="0" rIns="0" bIns="0"/>
          <a:lstStyle>
            <a:lvl1pPr algn="l">
              <a:lnSpc>
                <a:spcPts val="3800"/>
              </a:lnSpc>
              <a:defRPr sz="3400" b="1">
                <a:solidFill>
                  <a:schemeClr val="accent1">
                    <a:lumMod val="50000"/>
                    <a:lumOff val="50000"/>
                  </a:schemeClr>
                </a:solidFill>
              </a:defRPr>
            </a:lvl1pPr>
          </a:lstStyle>
          <a:p>
            <a:pPr lvl="0"/>
            <a:r>
              <a:rPr lang="en-CA"/>
              <a:t>Click to edit Master text styles</a:t>
            </a:r>
          </a:p>
        </p:txBody>
      </p:sp>
    </p:spTree>
    <p:extLst>
      <p:ext uri="{BB962C8B-B14F-4D97-AF65-F5344CB8AC3E}">
        <p14:creationId xmlns:p14="http://schemas.microsoft.com/office/powerpoint/2010/main" val="145894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 2">
    <p:bg>
      <p:bgPr>
        <a:solidFill>
          <a:schemeClr val="tx1"/>
        </a:solidFill>
        <a:effectLst/>
      </p:bgPr>
    </p:bg>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F8600279-7B8A-0948-A22C-35CBB55BE2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6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6188F51A-E32E-47BC-AFB7-9ACFC4837F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6CDDE6A-5304-4910-9AE4-BE1908ADB5F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D23F172C-C49A-4223-9115-69BFC866903E}"/>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a:extLst>
              <a:ext uri="{FF2B5EF4-FFF2-40B4-BE49-F238E27FC236}">
                <a16:creationId xmlns:a16="http://schemas.microsoft.com/office/drawing/2014/main" id="{989E5094-DCD2-40AF-965B-EC94CDD6F0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41355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16DD8-977D-4A9D-A3E0-E6F977F6EEE3}"/>
              </a:ext>
            </a:extLst>
          </p:cNvPr>
          <p:cNvPicPr>
            <a:picLocks noChangeAspect="1"/>
          </p:cNvPicPr>
          <p:nvPr userDrawn="1"/>
        </p:nvPicPr>
        <p:blipFill>
          <a:blip r:embed="rId2"/>
          <a:stretch>
            <a:fillRect/>
          </a:stretch>
        </p:blipFill>
        <p:spPr>
          <a:xfrm>
            <a:off x="0" y="0"/>
            <a:ext cx="9144000" cy="5486839"/>
          </a:xfrm>
          <a:prstGeom prst="rect">
            <a:avLst/>
          </a:prstGeom>
        </p:spPr>
      </p:pic>
      <p:sp>
        <p:nvSpPr>
          <p:cNvPr id="6" name="Rectangle 5">
            <a:extLst>
              <a:ext uri="{FF2B5EF4-FFF2-40B4-BE49-F238E27FC236}">
                <a16:creationId xmlns:a16="http://schemas.microsoft.com/office/drawing/2014/main" id="{7609B02A-4901-4572-AF9B-4083C398BDD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D5D27C4E-C462-4254-8970-95B0DF20C7E7}"/>
              </a:ext>
            </a:extLst>
          </p:cNvPr>
          <p:cNvSpPr/>
          <p:nvPr userDrawn="1"/>
        </p:nvSpPr>
        <p:spPr>
          <a:xfrm>
            <a:off x="-107950" y="2625467"/>
            <a:ext cx="5017176" cy="2374550"/>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a:extLst>
              <a:ext uri="{FF2B5EF4-FFF2-40B4-BE49-F238E27FC236}">
                <a16:creationId xmlns:a16="http://schemas.microsoft.com/office/drawing/2014/main" id="{861A734C-50CE-427D-8245-C6B8AFA369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166116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C51DAC0C-B851-41A8-A1B2-0F35DC02A0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0BD95C6-21DD-437B-9785-3C03B5697252}"/>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5FABB61-0DA2-4D27-8049-897FD2E2B8BD}"/>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TextBox 7">
            <a:extLst>
              <a:ext uri="{FF2B5EF4-FFF2-40B4-BE49-F238E27FC236}">
                <a16:creationId xmlns:a16="http://schemas.microsoft.com/office/drawing/2014/main" id="{01BE6F1E-1B78-4539-AB50-D2BBF9286FB3}"/>
              </a:ext>
            </a:extLst>
          </p:cNvPr>
          <p:cNvSpPr txBox="1">
            <a:spLocks noChangeArrowheads="1"/>
          </p:cNvSpPr>
          <p:nvPr userDrawn="1"/>
        </p:nvSpPr>
        <p:spPr bwMode="auto">
          <a:xfrm>
            <a:off x="5732463" y="6015038"/>
            <a:ext cx="185737" cy="460375"/>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a:p>
        </p:txBody>
      </p:sp>
      <p:pic>
        <p:nvPicPr>
          <p:cNvPr id="9" name="Picture 3" descr="s4b282c2015.png">
            <a:extLst>
              <a:ext uri="{FF2B5EF4-FFF2-40B4-BE49-F238E27FC236}">
                <a16:creationId xmlns:a16="http://schemas.microsoft.com/office/drawing/2014/main" id="{F99A651B-7428-48E3-8A2D-55419FD732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322700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AAF47119-6029-462D-A1B9-0F88F1870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5986C2A-EC55-4D92-8492-E2A9A2A8CB6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9B0F2359-2EE6-47ED-9EE6-2290DFBAC15D}"/>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a:extLst>
              <a:ext uri="{FF2B5EF4-FFF2-40B4-BE49-F238E27FC236}">
                <a16:creationId xmlns:a16="http://schemas.microsoft.com/office/drawing/2014/main" id="{CF5B7486-164E-47CB-B2F7-EBB4C9C3D0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210942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558B2B87-D5D8-4071-94DC-43AEC20E45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8CEF2CE-13C2-4F58-9B71-09526B65F74E}"/>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308C9BED-464C-4FF2-8B86-A7289F5DE73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A15B25C4-F8A6-4D92-B709-C53D74DA52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471D8688-1C27-4745-BA7B-A5E4054D1634}"/>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AEF65D4-2C76-40AC-A4D1-BB009828C2A1}"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26"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a:t>Click to edit Master text styles</a:t>
            </a:r>
          </a:p>
        </p:txBody>
      </p:sp>
    </p:spTree>
    <p:extLst>
      <p:ext uri="{BB962C8B-B14F-4D97-AF65-F5344CB8AC3E}">
        <p14:creationId xmlns:p14="http://schemas.microsoft.com/office/powerpoint/2010/main" val="3244499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BCFBDFBD-D792-4AFB-9023-BEB8CAA27B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A630D29-4CA8-41FF-A018-F32E4B967066}"/>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D4D1635D-786B-4538-AA15-C833E16E7A6E}"/>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4B11F9B8-341B-4545-A8E7-8630BE5843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BB0C5884-2FE0-482B-92D1-D8668C74A3E3}"/>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E7A5782-47A4-4528-A60F-BFDC0A0B3476}"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9"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a:t>Click to edit Master text styles</a:t>
            </a:r>
          </a:p>
        </p:txBody>
      </p:sp>
    </p:spTree>
    <p:extLst>
      <p:ext uri="{BB962C8B-B14F-4D97-AF65-F5344CB8AC3E}">
        <p14:creationId xmlns:p14="http://schemas.microsoft.com/office/powerpoint/2010/main" val="2846332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EBC4DCD2-53A3-44DE-A825-B925E78F03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3E62F4F-AE99-45A1-A06E-F383B15EB1C4}"/>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328BC051-5491-459A-BEA3-A7E2265CB096}"/>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FDD3F106-BDCF-4218-9DAA-8B4083898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FB628518-72DC-4B01-A2DE-BFDDB81EF14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9F04E7F-E805-473E-8DD3-45EBDA6F5DC8}"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a:t>Click to edit Master text styles</a:t>
            </a:r>
          </a:p>
        </p:txBody>
      </p:sp>
    </p:spTree>
    <p:extLst>
      <p:ext uri="{BB962C8B-B14F-4D97-AF65-F5344CB8AC3E}">
        <p14:creationId xmlns:p14="http://schemas.microsoft.com/office/powerpoint/2010/main" val="232539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58217231-4578-4DA7-834E-B3E94AC4C3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BA51B3F8-0533-4689-AAF6-F3B28280CA1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72BE9C4-F4E1-45D6-9502-6C59594DE88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10"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121896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E3F25918-D8A7-47D5-BCD7-51855DF73F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C5D063F3-6AA8-48DF-A52C-993C45C8E3F0}"/>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0B37BBE-2B8D-45CB-ADE3-3B09C405FBF7}"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79679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D2A977-3F56-1649-9B5C-932A97F88A8F}"/>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3" descr="s4b282c2015.png">
            <a:extLst>
              <a:ext uri="{FF2B5EF4-FFF2-40B4-BE49-F238E27FC236}">
                <a16:creationId xmlns:a16="http://schemas.microsoft.com/office/drawing/2014/main" id="{BB57D411-10C3-9643-970C-A5D7BF1182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none" spc="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2" name="Title 1">
            <a:extLst>
              <a:ext uri="{FF2B5EF4-FFF2-40B4-BE49-F238E27FC236}">
                <a16:creationId xmlns:a16="http://schemas.microsoft.com/office/drawing/2014/main" id="{3E52B14B-758E-084E-BA13-E6F328ACDAEE}"/>
              </a:ext>
            </a:extLst>
          </p:cNvPr>
          <p:cNvSpPr>
            <a:spLocks noGrp="1"/>
          </p:cNvSpPr>
          <p:nvPr>
            <p:ph type="title"/>
          </p:nvPr>
        </p:nvSpPr>
        <p:spPr>
          <a:xfrm>
            <a:off x="385981" y="1145927"/>
            <a:ext cx="5409982" cy="1569839"/>
          </a:xfrm>
          <a:prstGeom prst="rect">
            <a:avLst/>
          </a:prstGeom>
        </p:spPr>
        <p:txBody>
          <a:bodyPr lIns="0" tIns="0" rIns="0" bIns="0"/>
          <a:lstStyle>
            <a:lvl1pPr algn="l">
              <a:lnSpc>
                <a:spcPts val="3800"/>
              </a:lnSpc>
              <a:defRPr sz="34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236540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 Slide - 3">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A93FA2CF-5239-4F38-BFAB-63D8A9B8B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0C6E644-6DD8-47A8-A868-DD3142A31DA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2A4B27D-CFF2-4B64-9C89-014B231D8A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CF9F5758-89EF-4598-A653-DE8AC3E6533C}"/>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6CA4ABB-2B07-4441-BA61-AA8B5CDCFFE9}"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08709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78019C6D-8794-4090-877F-9218826AE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8B101F6-07A0-470A-AE6C-3BB04465BB61}"/>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04549FC6-BE3B-4858-AFB5-24DE92F097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E426626C-853A-4DC8-A967-8D371B96438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E12D5AD-AECA-4649-A825-39AF13386EB1}"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12"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329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py Slide - 5">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77F8346A-5B8B-4D7F-924A-C9BF4F768B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B729D84-D991-4348-AF7B-FF3138BA9B2D}"/>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D44B180D-A3F3-4AC1-841D-0907D6D13D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B71D3B9B-3D36-4871-99DE-A06CBD29A0C9}"/>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74D071C-CD6A-4293-9E3C-C69AF72915F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8"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687160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3C0445E-B88D-42B1-9738-ABBCD5D3989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0506919-48DF-4F1A-B1FB-8A48D485B0CD}"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5" name="Picture 3" descr="s4b282c2015.png">
            <a:extLst>
              <a:ext uri="{FF2B5EF4-FFF2-40B4-BE49-F238E27FC236}">
                <a16:creationId xmlns:a16="http://schemas.microsoft.com/office/drawing/2014/main" id="{9DCB7017-8AC5-40F0-A074-CA7F3CC6F2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07459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25FF5984-1036-4784-AB76-2D99455B128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220A748-438E-4E34-B46B-E699EEC4541D}"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1D2D999C-1B31-417B-8BAE-9D9D56D4DA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6" name="Text Placeholder 2"/>
          <p:cNvSpPr>
            <a:spLocks noGrp="1"/>
          </p:cNvSpPr>
          <p:nvPr>
            <p:ph type="body" sz="quarter" idx="13"/>
          </p:nvPr>
        </p:nvSpPr>
        <p:spPr>
          <a:xfrm>
            <a:off x="438954" y="1131888"/>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501959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6C6BE305-30EB-4B04-85AA-CC1131E79A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A65C475-F84E-4248-9E62-6D3417A51AE5}"/>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2D88C72C-9E0B-495E-88E1-833E7F0FB2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601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39C758F1-9D8A-431D-B27D-4456A4F6CA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0F72340-CABE-4168-8CD9-3E9859E03177}"/>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730A5E6B-0BA4-4081-9109-44F54900A2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842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7440DB65-BD4E-41E3-B5A0-9155FE6B52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1C64883-9E45-4F19-87B1-F35C305F72E6}"/>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728A79D6-D724-4D54-8043-D49D3715A3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053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 descr="main-mall.fixed.jpg"/>
          <p:cNvPicPr>
            <a:picLocks noChangeAspect="1"/>
          </p:cNvPicPr>
          <p:nvPr userDrawn="1"/>
        </p:nvPicPr>
        <p:blipFill rotWithShape="1">
          <a:blip r:embed="rId2">
            <a:extLst>
              <a:ext uri="{28A0092B-C50C-407E-A947-70E740481C1C}">
                <a14:useLocalDpi xmlns:a14="http://schemas.microsoft.com/office/drawing/2010/main" val="0"/>
              </a:ext>
            </a:extLst>
          </a:blip>
          <a:srcRect l="32681" t="719" r="119" b="543"/>
          <a:stretch/>
        </p:blipFill>
        <p:spPr bwMode="auto">
          <a:xfrm>
            <a:off x="-67032" y="0"/>
            <a:ext cx="46673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2015_Hover_Aerials_Okanagan_6389-6.JPG"/>
          <p:cNvPicPr>
            <a:picLocks noChangeAspect="1"/>
          </p:cNvPicPr>
          <p:nvPr userDrawn="1"/>
        </p:nvPicPr>
        <p:blipFill rotWithShape="1">
          <a:blip r:embed="rId3">
            <a:extLst>
              <a:ext uri="{28A0092B-C50C-407E-A947-70E740481C1C}">
                <a14:useLocalDpi xmlns:a14="http://schemas.microsoft.com/office/drawing/2010/main" val="0"/>
              </a:ext>
            </a:extLst>
          </a:blip>
          <a:srcRect l="28759" t="399" r="4585" b="603"/>
          <a:stretch/>
        </p:blipFill>
        <p:spPr bwMode="auto">
          <a:xfrm>
            <a:off x="4584171" y="8516"/>
            <a:ext cx="4609940" cy="513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83218" y="508995"/>
            <a:ext cx="6167386" cy="2157758"/>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9" name="Rectangle 8"/>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10" name="Picture 3" descr="s4b282c2015.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764"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8"/>
          <p:cNvSpPr>
            <a:spLocks noGrp="1"/>
          </p:cNvSpPr>
          <p:nvPr>
            <p:ph type="body" sz="quarter" idx="11"/>
          </p:nvPr>
        </p:nvSpPr>
        <p:spPr>
          <a:xfrm>
            <a:off x="16987" y="728967"/>
            <a:ext cx="5435139" cy="978688"/>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12" name="Text Placeholder 14"/>
          <p:cNvSpPr>
            <a:spLocks noGrp="1"/>
          </p:cNvSpPr>
          <p:nvPr>
            <p:ph type="body" sz="quarter" idx="12"/>
          </p:nvPr>
        </p:nvSpPr>
        <p:spPr>
          <a:xfrm>
            <a:off x="21923" y="1833177"/>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3" name="Text Placeholder 14"/>
          <p:cNvSpPr>
            <a:spLocks noGrp="1"/>
          </p:cNvSpPr>
          <p:nvPr>
            <p:ph type="body" sz="quarter" idx="13"/>
          </p:nvPr>
        </p:nvSpPr>
        <p:spPr>
          <a:xfrm>
            <a:off x="21923" y="224371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35888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pic>
        <p:nvPicPr>
          <p:cNvPr id="5" name="Picture 1" descr="main-mall.fix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7950" y="1131888"/>
            <a:ext cx="6122988" cy="2735262"/>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sp>
        <p:nvSpPr>
          <p:cNvPr id="10" name="Rectangle 9"/>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11"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4"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8"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8" name="Text Placeholder 14"/>
          <p:cNvSpPr>
            <a:spLocks noGrp="1"/>
          </p:cNvSpPr>
          <p:nvPr>
            <p:ph type="body" sz="quarter" idx="12"/>
          </p:nvPr>
        </p:nvSpPr>
        <p:spPr>
          <a:xfrm>
            <a:off x="365761"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9" name="Text Placeholder 14"/>
          <p:cNvSpPr>
            <a:spLocks noGrp="1"/>
          </p:cNvSpPr>
          <p:nvPr>
            <p:ph type="body" sz="quarter" idx="13"/>
          </p:nvPr>
        </p:nvSpPr>
        <p:spPr>
          <a:xfrm>
            <a:off x="365761"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191424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32F5F1E-FA2C-CA40-B19B-422E4289F40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A520048-3B01-6D4F-ABB1-62CF686C9F6C}"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4" name="Rectangle 3">
            <a:extLst>
              <a:ext uri="{FF2B5EF4-FFF2-40B4-BE49-F238E27FC236}">
                <a16:creationId xmlns:a16="http://schemas.microsoft.com/office/drawing/2014/main" id="{149BD8F2-58D7-1F4D-89C0-C1F5D61506A4}"/>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2" descr="2014_logo_only_reverse.png">
            <a:extLst>
              <a:ext uri="{FF2B5EF4-FFF2-40B4-BE49-F238E27FC236}">
                <a16:creationId xmlns:a16="http://schemas.microsoft.com/office/drawing/2014/main" id="{B73D1A4D-E646-CF42-8E0B-1F50828E07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A8D1E7E-B601-3641-86D1-05CEAB683821}"/>
              </a:ext>
            </a:extLst>
          </p:cNvPr>
          <p:cNvSpPr>
            <a:spLocks noGrp="1"/>
          </p:cNvSpPr>
          <p:nvPr>
            <p:ph type="title"/>
          </p:nvPr>
        </p:nvSpPr>
        <p:spPr>
          <a:xfrm>
            <a:off x="368414" y="1131887"/>
            <a:ext cx="7886700" cy="1131887"/>
          </a:xfrm>
          <a:prstGeom prst="rect">
            <a:avLst/>
          </a:prstGeom>
        </p:spPr>
        <p:txBody>
          <a:bodyPr lIns="0" tIns="0" rIns="0" bIns="0"/>
          <a:lstStyle>
            <a:lvl1pPr algn="l">
              <a:defRPr sz="2800" b="1">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2854492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5" name="Picture 1" descr="2015_Hover_Aerials_Okanagan_6389-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sp>
        <p:nvSpPr>
          <p:cNvPr id="7" name="Rectangle 6"/>
          <p:cNvSpPr/>
          <p:nvPr userDrawn="1"/>
        </p:nvSpPr>
        <p:spPr>
          <a:xfrm>
            <a:off x="-107950" y="1131888"/>
            <a:ext cx="6122988" cy="2735262"/>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8"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4"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8"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13" name="Text Placeholder 14"/>
          <p:cNvSpPr>
            <a:spLocks noGrp="1"/>
          </p:cNvSpPr>
          <p:nvPr>
            <p:ph type="body" sz="quarter" idx="12"/>
          </p:nvPr>
        </p:nvSpPr>
        <p:spPr>
          <a:xfrm>
            <a:off x="365761"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4" name="Text Placeholder 14"/>
          <p:cNvSpPr>
            <a:spLocks noGrp="1"/>
          </p:cNvSpPr>
          <p:nvPr>
            <p:ph type="body" sz="quarter" idx="13"/>
          </p:nvPr>
        </p:nvSpPr>
        <p:spPr>
          <a:xfrm>
            <a:off x="365761"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3096752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3">
    <p:spTree>
      <p:nvGrpSpPr>
        <p:cNvPr id="1" name=""/>
        <p:cNvGrpSpPr/>
        <p:nvPr/>
      </p:nvGrpSpPr>
      <p:grpSpPr>
        <a:xfrm>
          <a:off x="0" y="0"/>
          <a:ext cx="0" cy="0"/>
          <a:chOff x="0" y="0"/>
          <a:chExt cx="0" cy="0"/>
        </a:xfrm>
      </p:grpSpPr>
      <p:pic>
        <p:nvPicPr>
          <p:cNvPr id="5" name="Picture 1" descr="19468908073_a6d2e240c9_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sp>
        <p:nvSpPr>
          <p:cNvPr id="7" name="Rectangle 6"/>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sp>
        <p:nvSpPr>
          <p:cNvPr id="8" name="TextBox 7"/>
          <p:cNvSpPr txBox="1">
            <a:spLocks noChangeArrowheads="1"/>
          </p:cNvSpPr>
          <p:nvPr userDrawn="1"/>
        </p:nvSpPr>
        <p:spPr bwMode="auto">
          <a:xfrm>
            <a:off x="5732464" y="6015039"/>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2400"/>
          </a:p>
        </p:txBody>
      </p:sp>
      <p:pic>
        <p:nvPicPr>
          <p:cNvPr id="9"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4"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8"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14" name="Text Placeholder 14"/>
          <p:cNvSpPr>
            <a:spLocks noGrp="1"/>
          </p:cNvSpPr>
          <p:nvPr>
            <p:ph type="body" sz="quarter" idx="12"/>
          </p:nvPr>
        </p:nvSpPr>
        <p:spPr>
          <a:xfrm>
            <a:off x="365761"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5" name="Text Placeholder 14"/>
          <p:cNvSpPr>
            <a:spLocks noGrp="1"/>
          </p:cNvSpPr>
          <p:nvPr>
            <p:ph type="body" sz="quarter" idx="13"/>
          </p:nvPr>
        </p:nvSpPr>
        <p:spPr>
          <a:xfrm>
            <a:off x="365761"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87261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4">
    <p:spTree>
      <p:nvGrpSpPr>
        <p:cNvPr id="1" name=""/>
        <p:cNvGrpSpPr/>
        <p:nvPr/>
      </p:nvGrpSpPr>
      <p:grpSpPr>
        <a:xfrm>
          <a:off x="0" y="0"/>
          <a:ext cx="0" cy="0"/>
          <a:chOff x="0" y="0"/>
          <a:chExt cx="0" cy="0"/>
        </a:xfrm>
      </p:grpSpPr>
      <p:pic>
        <p:nvPicPr>
          <p:cNvPr id="5" name="Picture 1" descr="MOA Evening-04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sp>
        <p:nvSpPr>
          <p:cNvPr id="7" name="Rectangle 6"/>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8"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4"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8"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a:t>Click to edit Master text styles</a:t>
            </a:r>
          </a:p>
        </p:txBody>
      </p:sp>
      <p:sp>
        <p:nvSpPr>
          <p:cNvPr id="13" name="Text Placeholder 14"/>
          <p:cNvSpPr>
            <a:spLocks noGrp="1"/>
          </p:cNvSpPr>
          <p:nvPr>
            <p:ph type="body" sz="quarter" idx="12"/>
          </p:nvPr>
        </p:nvSpPr>
        <p:spPr>
          <a:xfrm>
            <a:off x="365761"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14" name="Text Placeholder 14"/>
          <p:cNvSpPr>
            <a:spLocks noGrp="1"/>
          </p:cNvSpPr>
          <p:nvPr>
            <p:ph type="body" sz="quarter" idx="13"/>
          </p:nvPr>
        </p:nvSpPr>
        <p:spPr>
          <a:xfrm>
            <a:off x="365761"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2550358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section Slide - 1">
    <p:spTree>
      <p:nvGrpSpPr>
        <p:cNvPr id="1" name=""/>
        <p:cNvGrpSpPr/>
        <p:nvPr/>
      </p:nvGrpSpPr>
      <p:grpSpPr>
        <a:xfrm>
          <a:off x="0" y="0"/>
          <a:ext cx="0" cy="0"/>
          <a:chOff x="0" y="0"/>
          <a:chExt cx="0" cy="0"/>
        </a:xfrm>
      </p:grpSpPr>
      <p:pic>
        <p:nvPicPr>
          <p:cNvPr id="3" name="Picture 1" descr="19467264904_bdb80a731c_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 y="1131889"/>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sp>
        <p:nvSpPr>
          <p:cNvPr id="5" name="Rectangle 4"/>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6" name="Picture 9"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rgbClr val="FFFFFF"/>
                </a:solidFill>
                <a:latin typeface="Whitney Book" pitchFamily="1" charset="0"/>
              </a:rPr>
              <a:pPr algn="r">
                <a:spcBef>
                  <a:spcPct val="20000"/>
                </a:spcBef>
                <a:buFont typeface="Arial" panose="020B0604020202020204" pitchFamily="34" charset="0"/>
                <a:buNone/>
              </a:pPr>
              <a:t>‹#›</a:t>
            </a:fld>
            <a:endParaRPr lang="en-CA" altLang="en-US" sz="900">
              <a:solidFill>
                <a:srgbClr val="FFFFFF"/>
              </a:solidFill>
              <a:latin typeface="Whitney Book" pitchFamily="1" charset="0"/>
            </a:endParaRPr>
          </a:p>
        </p:txBody>
      </p:sp>
      <p:sp>
        <p:nvSpPr>
          <p:cNvPr id="26" name="Text Placeholder 18"/>
          <p:cNvSpPr>
            <a:spLocks noGrp="1"/>
          </p:cNvSpPr>
          <p:nvPr>
            <p:ph type="body" sz="quarter" idx="11"/>
          </p:nvPr>
        </p:nvSpPr>
        <p:spPr>
          <a:xfrm>
            <a:off x="365588" y="1275607"/>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a:t>Click to edit Master text styles</a:t>
            </a:r>
          </a:p>
        </p:txBody>
      </p:sp>
    </p:spTree>
    <p:extLst>
      <p:ext uri="{BB962C8B-B14F-4D97-AF65-F5344CB8AC3E}">
        <p14:creationId xmlns:p14="http://schemas.microsoft.com/office/powerpoint/2010/main" val="2694775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pic>
        <p:nvPicPr>
          <p:cNvPr id="3" name="Picture 1" descr="MOA Evening-03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 y="1131889"/>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sp>
        <p:nvSpPr>
          <p:cNvPr id="5" name="Rectangle 4"/>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6" name="Picture 4"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8" y="1275607"/>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a:t>Click to edit Master text styles</a:t>
            </a:r>
          </a:p>
        </p:txBody>
      </p:sp>
      <p:sp>
        <p:nvSpPr>
          <p:cNvPr id="8"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rgbClr val="FFFFFF"/>
                </a:solidFill>
                <a:latin typeface="Whitney Book" pitchFamily="1" charset="0"/>
              </a:rPr>
              <a:pPr algn="r">
                <a:spcBef>
                  <a:spcPct val="20000"/>
                </a:spcBef>
                <a:buFont typeface="Arial" panose="020B0604020202020204" pitchFamily="34" charset="0"/>
                <a:buNone/>
              </a:pPr>
              <a:t>‹#›</a:t>
            </a:fld>
            <a:endParaRPr lang="en-CA" altLang="en-US" sz="900">
              <a:solidFill>
                <a:srgbClr val="FFFFFF"/>
              </a:solidFill>
              <a:latin typeface="Whitney Book" pitchFamily="1" charset="0"/>
            </a:endParaRPr>
          </a:p>
        </p:txBody>
      </p:sp>
    </p:spTree>
    <p:extLst>
      <p:ext uri="{BB962C8B-B14F-4D97-AF65-F5344CB8AC3E}">
        <p14:creationId xmlns:p14="http://schemas.microsoft.com/office/powerpoint/2010/main" val="3398319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1"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4"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1"/>
          <p:cNvSpPr>
            <a:spLocks noGrp="1"/>
          </p:cNvSpPr>
          <p:nvPr>
            <p:ph type="body" sz="quarter" idx="11"/>
          </p:nvPr>
        </p:nvSpPr>
        <p:spPr>
          <a:xfrm>
            <a:off x="438955" y="123478"/>
            <a:ext cx="7661438" cy="623331"/>
          </a:xfrm>
          <a:prstGeom prst="rect">
            <a:avLst/>
          </a:prstGeom>
        </p:spPr>
        <p:txBody>
          <a:bodyPr lIns="0" tIns="0" rIns="0" bIns="0" anchor="ctr" anchorCtr="0">
            <a:noAutofit/>
          </a:bodyPr>
          <a:lstStyle>
            <a:lvl1pPr marL="0" marR="0" indent="0" algn="l" defTabSz="914378"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10" name="Text Placeholder 2"/>
          <p:cNvSpPr>
            <a:spLocks noGrp="1"/>
          </p:cNvSpPr>
          <p:nvPr>
            <p:ph type="body" sz="quarter" idx="13"/>
          </p:nvPr>
        </p:nvSpPr>
        <p:spPr>
          <a:xfrm>
            <a:off x="438955" y="843559"/>
            <a:ext cx="7661438" cy="4176464"/>
          </a:xfrm>
          <a:prstGeom prst="rect">
            <a:avLst/>
          </a:prstGeom>
        </p:spPr>
        <p:txBody>
          <a:bodyPr vert="horz" lIns="0" tIns="0" rIns="0" bIns="0"/>
          <a:lstStyle>
            <a:lvl1pPr marL="0" indent="0">
              <a:lnSpc>
                <a:spcPct val="130000"/>
              </a:lnSpc>
              <a:spcBef>
                <a:spcPts val="0"/>
              </a:spcBef>
              <a:buFontTx/>
              <a:buNone/>
              <a:defRPr sz="1500"/>
            </a:lvl1pPr>
            <a:lvl2pPr marL="0" indent="-179996">
              <a:lnSpc>
                <a:spcPct val="130000"/>
              </a:lnSpc>
              <a:spcBef>
                <a:spcPts val="0"/>
              </a:spcBef>
              <a:buFont typeface="Arial"/>
              <a:buChar char="•"/>
              <a:defRPr sz="1500"/>
            </a:lvl2pPr>
            <a:lvl3pPr marL="539987" indent="-179996">
              <a:lnSpc>
                <a:spcPct val="130000"/>
              </a:lnSpc>
              <a:spcBef>
                <a:spcPts val="0"/>
              </a:spcBef>
              <a:defRPr sz="1500"/>
            </a:lvl3pPr>
            <a:lvl4pPr marL="899978" indent="-179996">
              <a:lnSpc>
                <a:spcPct val="130000"/>
              </a:lnSpc>
              <a:spcBef>
                <a:spcPts val="0"/>
              </a:spcBef>
              <a:buFont typeface="Arial"/>
              <a:buChar char="•"/>
              <a:defRPr sz="1500"/>
            </a:lvl4pPr>
            <a:lvl5pPr marL="1259969" indent="-179996">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chemeClr val="tx1"/>
                </a:solidFill>
                <a:latin typeface="Whitney Book" pitchFamily="1" charset="0"/>
              </a:rPr>
              <a:pPr algn="r">
                <a:spcBef>
                  <a:spcPct val="20000"/>
                </a:spcBef>
                <a:buFont typeface="Arial" panose="020B0604020202020204" pitchFamily="34" charset="0"/>
                <a:buNone/>
              </a:pPr>
              <a:t>‹#›</a:t>
            </a:fld>
            <a:endParaRPr lang="en-CA" altLang="en-US" sz="900">
              <a:solidFill>
                <a:schemeClr val="tx1"/>
              </a:solidFill>
              <a:latin typeface="Whitney Book" pitchFamily="1" charset="0"/>
            </a:endParaRPr>
          </a:p>
        </p:txBody>
      </p:sp>
    </p:spTree>
    <p:extLst>
      <p:ext uri="{BB962C8B-B14F-4D97-AF65-F5344CB8AC3E}">
        <p14:creationId xmlns:p14="http://schemas.microsoft.com/office/powerpoint/2010/main" val="3163957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9"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5" y="411511"/>
            <a:ext cx="7661438" cy="623331"/>
          </a:xfrm>
          <a:prstGeom prst="rect">
            <a:avLst/>
          </a:prstGeom>
        </p:spPr>
        <p:txBody>
          <a:bodyPr lIns="0" tIns="0" rIns="0" bIns="0" anchor="ctr" anchorCtr="0">
            <a:noAutofit/>
          </a:bodyPr>
          <a:lstStyle>
            <a:lvl1pPr marL="0" marR="0" indent="0" algn="l" defTabSz="914378"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6" name="Text Placeholder 2"/>
          <p:cNvSpPr>
            <a:spLocks noGrp="1"/>
          </p:cNvSpPr>
          <p:nvPr>
            <p:ph type="body" sz="quarter" idx="13"/>
          </p:nvPr>
        </p:nvSpPr>
        <p:spPr>
          <a:xfrm>
            <a:off x="438955" y="1131889"/>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79996">
              <a:lnSpc>
                <a:spcPct val="130000"/>
              </a:lnSpc>
              <a:spcBef>
                <a:spcPts val="0"/>
              </a:spcBef>
              <a:buFont typeface="Arial"/>
              <a:buChar char="•"/>
              <a:defRPr sz="1500">
                <a:solidFill>
                  <a:schemeClr val="bg1"/>
                </a:solidFill>
              </a:defRPr>
            </a:lvl2pPr>
            <a:lvl3pPr marL="539987" indent="-179996">
              <a:lnSpc>
                <a:spcPct val="130000"/>
              </a:lnSpc>
              <a:spcBef>
                <a:spcPts val="0"/>
              </a:spcBef>
              <a:defRPr sz="1500">
                <a:solidFill>
                  <a:schemeClr val="bg1"/>
                </a:solidFill>
              </a:defRPr>
            </a:lvl3pPr>
            <a:lvl4pPr marL="899978" indent="-179996">
              <a:lnSpc>
                <a:spcPct val="130000"/>
              </a:lnSpc>
              <a:spcBef>
                <a:spcPts val="0"/>
              </a:spcBef>
              <a:buFont typeface="Arial"/>
              <a:buChar char="•"/>
              <a:defRPr sz="1500">
                <a:solidFill>
                  <a:schemeClr val="bg1"/>
                </a:solidFill>
              </a:defRPr>
            </a:lvl4pPr>
            <a:lvl5pPr marL="1259969" indent="-179996">
              <a:lnSpc>
                <a:spcPct val="130000"/>
              </a:lnSpc>
              <a:spcBef>
                <a:spcPts val="0"/>
              </a:spcBef>
              <a:buFont typeface="Arial"/>
              <a:buChar char="•"/>
              <a:defRPr sz="1500">
                <a:solidFill>
                  <a:schemeClr val="bg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rgbClr val="FFFFFF"/>
                </a:solidFill>
                <a:latin typeface="Whitney Book" pitchFamily="1" charset="0"/>
              </a:rPr>
              <a:pPr algn="r">
                <a:spcBef>
                  <a:spcPct val="20000"/>
                </a:spcBef>
                <a:buFont typeface="Arial" panose="020B0604020202020204" pitchFamily="34" charset="0"/>
                <a:buNone/>
              </a:pPr>
              <a:t>‹#›</a:t>
            </a:fld>
            <a:endParaRPr lang="en-CA" altLang="en-US" sz="900">
              <a:solidFill>
                <a:srgbClr val="FFFFFF"/>
              </a:solidFill>
              <a:latin typeface="Whitney Book" pitchFamily="1" charset="0"/>
            </a:endParaRPr>
          </a:p>
        </p:txBody>
      </p:sp>
    </p:spTree>
    <p:extLst>
      <p:ext uri="{BB962C8B-B14F-4D97-AF65-F5344CB8AC3E}">
        <p14:creationId xmlns:p14="http://schemas.microsoft.com/office/powerpoint/2010/main" val="3515884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 Slide - 3">
    <p:spTree>
      <p:nvGrpSpPr>
        <p:cNvPr id="1" name=""/>
        <p:cNvGrpSpPr/>
        <p:nvPr/>
      </p:nvGrpSpPr>
      <p:grpSpPr>
        <a:xfrm>
          <a:off x="0" y="0"/>
          <a:ext cx="0" cy="0"/>
          <a:chOff x="0" y="0"/>
          <a:chExt cx="0" cy="0"/>
        </a:xfrm>
      </p:grpSpPr>
      <p:pic>
        <p:nvPicPr>
          <p:cNvPr id="4" name="Picture 1" descr="MOA Evening-047.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9"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4"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5" y="411511"/>
            <a:ext cx="7661438" cy="623331"/>
          </a:xfrm>
          <a:prstGeom prst="rect">
            <a:avLst/>
          </a:prstGeom>
        </p:spPr>
        <p:txBody>
          <a:bodyPr lIns="0" tIns="0" rIns="0" bIns="0" anchor="ctr" anchorCtr="0">
            <a:noAutofit/>
          </a:bodyPr>
          <a:lstStyle>
            <a:lvl1pPr marL="0" marR="0" indent="0" algn="l" defTabSz="914378"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8" name="Text Placeholder 2"/>
          <p:cNvSpPr>
            <a:spLocks noGrp="1"/>
          </p:cNvSpPr>
          <p:nvPr>
            <p:ph type="body" sz="quarter" idx="13"/>
          </p:nvPr>
        </p:nvSpPr>
        <p:spPr>
          <a:xfrm>
            <a:off x="438955" y="1131889"/>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79996">
              <a:lnSpc>
                <a:spcPct val="130000"/>
              </a:lnSpc>
              <a:spcBef>
                <a:spcPts val="0"/>
              </a:spcBef>
              <a:buFont typeface="Arial"/>
              <a:buChar char="•"/>
              <a:defRPr sz="1500"/>
            </a:lvl2pPr>
            <a:lvl3pPr marL="539987" indent="-179996">
              <a:lnSpc>
                <a:spcPct val="130000"/>
              </a:lnSpc>
              <a:spcBef>
                <a:spcPts val="0"/>
              </a:spcBef>
              <a:defRPr sz="1500"/>
            </a:lvl3pPr>
            <a:lvl4pPr marL="899978" indent="-179996">
              <a:lnSpc>
                <a:spcPct val="130000"/>
              </a:lnSpc>
              <a:spcBef>
                <a:spcPts val="0"/>
              </a:spcBef>
              <a:buFont typeface="Arial"/>
              <a:buChar char="•"/>
              <a:defRPr sz="1500"/>
            </a:lvl4pPr>
            <a:lvl5pPr marL="1259969" indent="-179996">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rgbClr val="FFFFFF"/>
                </a:solidFill>
                <a:latin typeface="Whitney Book" pitchFamily="1" charset="0"/>
              </a:rPr>
              <a:pPr algn="r">
                <a:spcBef>
                  <a:spcPct val="20000"/>
                </a:spcBef>
                <a:buFont typeface="Arial" panose="020B0604020202020204" pitchFamily="34" charset="0"/>
                <a:buNone/>
              </a:pPr>
              <a:t>‹#›</a:t>
            </a:fld>
            <a:endParaRPr lang="en-CA" altLang="en-US" sz="900">
              <a:solidFill>
                <a:srgbClr val="FFFFFF"/>
              </a:solidFill>
              <a:latin typeface="Whitney Book" pitchFamily="1" charset="0"/>
            </a:endParaRPr>
          </a:p>
        </p:txBody>
      </p:sp>
    </p:spTree>
    <p:extLst>
      <p:ext uri="{BB962C8B-B14F-4D97-AF65-F5344CB8AC3E}">
        <p14:creationId xmlns:p14="http://schemas.microsoft.com/office/powerpoint/2010/main" val="3531350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descr="19468908073_a6d2e240c9_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9"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243889" y="1131889"/>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4"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438955" y="411511"/>
            <a:ext cx="7661438" cy="623331"/>
          </a:xfrm>
          <a:prstGeom prst="rect">
            <a:avLst/>
          </a:prstGeom>
        </p:spPr>
        <p:txBody>
          <a:bodyPr lIns="0" tIns="0" rIns="0" bIns="0" anchor="ctr" anchorCtr="0">
            <a:noAutofit/>
          </a:bodyPr>
          <a:lstStyle>
            <a:lvl1pPr marL="0" marR="0" indent="0" algn="l" defTabSz="914378"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8" name="Text Placeholder 2"/>
          <p:cNvSpPr>
            <a:spLocks noGrp="1"/>
          </p:cNvSpPr>
          <p:nvPr>
            <p:ph type="body" sz="quarter" idx="13"/>
          </p:nvPr>
        </p:nvSpPr>
        <p:spPr>
          <a:xfrm>
            <a:off x="438955" y="1131889"/>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79996">
              <a:lnSpc>
                <a:spcPct val="130000"/>
              </a:lnSpc>
              <a:spcBef>
                <a:spcPts val="0"/>
              </a:spcBef>
              <a:buFont typeface="Arial"/>
              <a:buChar char="•"/>
              <a:defRPr sz="1500"/>
            </a:lvl2pPr>
            <a:lvl3pPr marL="539987" indent="-179996">
              <a:lnSpc>
                <a:spcPct val="130000"/>
              </a:lnSpc>
              <a:spcBef>
                <a:spcPts val="0"/>
              </a:spcBef>
              <a:defRPr sz="1500"/>
            </a:lvl3pPr>
            <a:lvl4pPr marL="899978" indent="-179996">
              <a:lnSpc>
                <a:spcPct val="130000"/>
              </a:lnSpc>
              <a:spcBef>
                <a:spcPts val="0"/>
              </a:spcBef>
              <a:buFont typeface="Arial"/>
              <a:buChar char="•"/>
              <a:defRPr sz="1500"/>
            </a:lvl4pPr>
            <a:lvl5pPr marL="1259969" indent="-179996">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rgbClr val="FFFFFF"/>
                </a:solidFill>
                <a:latin typeface="Whitney Book" pitchFamily="1" charset="0"/>
              </a:rPr>
              <a:pPr algn="r">
                <a:spcBef>
                  <a:spcPct val="20000"/>
                </a:spcBef>
                <a:buFont typeface="Arial" panose="020B0604020202020204" pitchFamily="34" charset="0"/>
                <a:buNone/>
              </a:pPr>
              <a:t>‹#›</a:t>
            </a:fld>
            <a:endParaRPr lang="en-CA" altLang="en-US" sz="900">
              <a:solidFill>
                <a:srgbClr val="FFFFFF"/>
              </a:solidFill>
              <a:latin typeface="Whitney Book" pitchFamily="1" charset="0"/>
            </a:endParaRPr>
          </a:p>
        </p:txBody>
      </p:sp>
    </p:spTree>
    <p:extLst>
      <p:ext uri="{BB962C8B-B14F-4D97-AF65-F5344CB8AC3E}">
        <p14:creationId xmlns:p14="http://schemas.microsoft.com/office/powerpoint/2010/main" val="233294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pic>
        <p:nvPicPr>
          <p:cNvPr id="5" name="Picture 3"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4" y="484189"/>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5" y="411511"/>
            <a:ext cx="7661438" cy="623331"/>
          </a:xfrm>
          <a:prstGeom prst="rect">
            <a:avLst/>
          </a:prstGeom>
        </p:spPr>
        <p:txBody>
          <a:bodyPr lIns="0" tIns="0" rIns="0" bIns="0" anchor="ctr" anchorCtr="0">
            <a:noAutofit/>
          </a:bodyPr>
          <a:lstStyle>
            <a:lvl1pPr marL="0" marR="0" indent="0" algn="l" defTabSz="914378"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6" name="Text Placeholder 2"/>
          <p:cNvSpPr>
            <a:spLocks noGrp="1"/>
          </p:cNvSpPr>
          <p:nvPr>
            <p:ph type="body" sz="quarter" idx="13"/>
          </p:nvPr>
        </p:nvSpPr>
        <p:spPr>
          <a:xfrm>
            <a:off x="438955" y="1131889"/>
            <a:ext cx="7661438" cy="3672110"/>
          </a:xfrm>
          <a:prstGeom prst="rect">
            <a:avLst/>
          </a:prstGeom>
        </p:spPr>
        <p:txBody>
          <a:bodyPr vert="horz" lIns="0" tIns="0" rIns="0" bIns="0"/>
          <a:lstStyle>
            <a:lvl1pPr marL="0" indent="0">
              <a:lnSpc>
                <a:spcPct val="130000"/>
              </a:lnSpc>
              <a:spcBef>
                <a:spcPts val="0"/>
              </a:spcBef>
              <a:buFontTx/>
              <a:buNone/>
              <a:defRPr sz="1500"/>
            </a:lvl1pPr>
            <a:lvl2pPr marL="0" indent="-179996">
              <a:lnSpc>
                <a:spcPct val="130000"/>
              </a:lnSpc>
              <a:spcBef>
                <a:spcPts val="0"/>
              </a:spcBef>
              <a:buFont typeface="Arial"/>
              <a:buChar char="•"/>
              <a:defRPr sz="1500"/>
            </a:lvl2pPr>
            <a:lvl3pPr marL="539987" indent="-179996">
              <a:lnSpc>
                <a:spcPct val="130000"/>
              </a:lnSpc>
              <a:spcBef>
                <a:spcPts val="0"/>
              </a:spcBef>
              <a:defRPr sz="1500"/>
            </a:lvl3pPr>
            <a:lvl4pPr marL="899978" indent="-179996">
              <a:lnSpc>
                <a:spcPct val="130000"/>
              </a:lnSpc>
              <a:spcBef>
                <a:spcPts val="0"/>
              </a:spcBef>
              <a:buFont typeface="Arial"/>
              <a:buChar char="•"/>
              <a:defRPr sz="1500"/>
            </a:lvl4pPr>
            <a:lvl5pPr marL="1259969" indent="-179996">
              <a:lnSpc>
                <a:spcPct val="130000"/>
              </a:lnSpc>
              <a:spcBef>
                <a:spcPts val="0"/>
              </a:spcBef>
              <a:buFont typeface="Arial"/>
              <a:buChar char="•"/>
              <a:defRPr sz="15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chemeClr val="tx1"/>
                </a:solidFill>
                <a:latin typeface="Whitney Book" pitchFamily="1" charset="0"/>
              </a:rPr>
              <a:pPr algn="r">
                <a:spcBef>
                  <a:spcPct val="20000"/>
                </a:spcBef>
                <a:buFont typeface="Arial" panose="020B0604020202020204" pitchFamily="34" charset="0"/>
                <a:buNone/>
              </a:pPr>
              <a:t>‹#›</a:t>
            </a:fld>
            <a:endParaRPr lang="en-CA" altLang="en-US" sz="900">
              <a:solidFill>
                <a:schemeClr val="tx1"/>
              </a:solidFill>
              <a:latin typeface="Whitney Book" pitchFamily="1" charset="0"/>
            </a:endParaRPr>
          </a:p>
        </p:txBody>
      </p:sp>
    </p:spTree>
    <p:extLst>
      <p:ext uri="{BB962C8B-B14F-4D97-AF65-F5344CB8AC3E}">
        <p14:creationId xmlns:p14="http://schemas.microsoft.com/office/powerpoint/2010/main" val="189064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Slide - 3">
    <p:bg>
      <p:bgPr>
        <a:solidFill>
          <a:schemeClr val="tx1"/>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14BB6FCE-4A9E-894D-AB47-568D04ADACB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DB20FED-9292-3648-9FE2-F2D73F362A8A}"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4" name="Rectangle 3">
            <a:extLst>
              <a:ext uri="{FF2B5EF4-FFF2-40B4-BE49-F238E27FC236}">
                <a16:creationId xmlns:a16="http://schemas.microsoft.com/office/drawing/2014/main" id="{13E78170-6765-0340-9B9D-5B9076E22D52}"/>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3" descr="s4b282c2015.png">
            <a:extLst>
              <a:ext uri="{FF2B5EF4-FFF2-40B4-BE49-F238E27FC236}">
                <a16:creationId xmlns:a16="http://schemas.microsoft.com/office/drawing/2014/main" id="{EB94A9BA-7D90-3545-ADCC-6B0E239A55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BE77B2-1725-364C-8919-4C53160241CE}"/>
              </a:ext>
            </a:extLst>
          </p:cNvPr>
          <p:cNvSpPr>
            <a:spLocks noGrp="1"/>
          </p:cNvSpPr>
          <p:nvPr>
            <p:ph type="title"/>
          </p:nvPr>
        </p:nvSpPr>
        <p:spPr>
          <a:xfrm>
            <a:off x="365587" y="1131888"/>
            <a:ext cx="5430376" cy="993775"/>
          </a:xfrm>
          <a:prstGeom prst="rect">
            <a:avLst/>
          </a:prstGeom>
        </p:spPr>
        <p:txBody>
          <a:bodyPr lIns="0" tIns="0" rIns="0" bIns="0"/>
          <a:lstStyle>
            <a:lvl1pPr algn="l">
              <a:lnSpc>
                <a:spcPts val="3200"/>
              </a:lnSpc>
              <a:defRPr sz="28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1378586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rgbClr val="001835"/>
        </a:solidFill>
        <a:effectLst/>
      </p:bgPr>
    </p:bg>
    <p:spTree>
      <p:nvGrpSpPr>
        <p:cNvPr id="1" name=""/>
        <p:cNvGrpSpPr/>
        <p:nvPr/>
      </p:nvGrpSpPr>
      <p:grpSpPr>
        <a:xfrm>
          <a:off x="0" y="0"/>
          <a:ext cx="0" cy="0"/>
          <a:chOff x="0" y="0"/>
          <a:chExt cx="0" cy="0"/>
        </a:xfrm>
      </p:grpSpPr>
      <p:pic>
        <p:nvPicPr>
          <p:cNvPr id="5" name="Picture 2" descr="2014_logo_only_rever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9"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5" y="411511"/>
            <a:ext cx="7661438" cy="623331"/>
          </a:xfrm>
          <a:prstGeom prst="rect">
            <a:avLst/>
          </a:prstGeom>
        </p:spPr>
        <p:txBody>
          <a:bodyPr lIns="0" tIns="0" rIns="0" bIns="0" anchor="ctr" anchorCtr="0">
            <a:noAutofit/>
          </a:bodyPr>
          <a:lstStyle>
            <a:lvl1pPr marL="0" marR="0" indent="0" algn="l" defTabSz="914378"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6" name="Text Placeholder 2"/>
          <p:cNvSpPr>
            <a:spLocks noGrp="1"/>
          </p:cNvSpPr>
          <p:nvPr>
            <p:ph type="body" sz="quarter" idx="13"/>
          </p:nvPr>
        </p:nvSpPr>
        <p:spPr>
          <a:xfrm>
            <a:off x="438955" y="1131889"/>
            <a:ext cx="7661438" cy="367211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79996">
              <a:lnSpc>
                <a:spcPct val="130000"/>
              </a:lnSpc>
              <a:spcBef>
                <a:spcPts val="0"/>
              </a:spcBef>
              <a:buFont typeface="Arial"/>
              <a:buChar char="•"/>
              <a:defRPr sz="1500">
                <a:solidFill>
                  <a:schemeClr val="bg1"/>
                </a:solidFill>
              </a:defRPr>
            </a:lvl2pPr>
            <a:lvl3pPr marL="539987" indent="-179996">
              <a:lnSpc>
                <a:spcPct val="130000"/>
              </a:lnSpc>
              <a:spcBef>
                <a:spcPts val="0"/>
              </a:spcBef>
              <a:defRPr sz="1500">
                <a:solidFill>
                  <a:schemeClr val="bg1"/>
                </a:solidFill>
              </a:defRPr>
            </a:lvl3pPr>
            <a:lvl4pPr marL="899978" indent="-179996">
              <a:lnSpc>
                <a:spcPct val="130000"/>
              </a:lnSpc>
              <a:spcBef>
                <a:spcPts val="0"/>
              </a:spcBef>
              <a:buFont typeface="Arial"/>
              <a:buChar char="•"/>
              <a:defRPr sz="1500">
                <a:solidFill>
                  <a:schemeClr val="bg1"/>
                </a:solidFill>
              </a:defRPr>
            </a:lvl4pPr>
            <a:lvl5pPr marL="1259969" indent="-179996">
              <a:lnSpc>
                <a:spcPct val="130000"/>
              </a:lnSpc>
              <a:spcBef>
                <a:spcPts val="0"/>
              </a:spcBef>
              <a:buFont typeface="Arial"/>
              <a:buChar char="•"/>
              <a:defRPr sz="1500">
                <a:solidFill>
                  <a:schemeClr val="bg1"/>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rgbClr val="FFFFFF"/>
                </a:solidFill>
                <a:latin typeface="Whitney Book" pitchFamily="1" charset="0"/>
              </a:rPr>
              <a:pPr algn="r">
                <a:spcBef>
                  <a:spcPct val="20000"/>
                </a:spcBef>
                <a:buFont typeface="Arial" panose="020B0604020202020204" pitchFamily="34" charset="0"/>
                <a:buNone/>
              </a:pPr>
              <a:t>‹#›</a:t>
            </a:fld>
            <a:endParaRPr lang="en-CA" altLang="en-US" sz="900">
              <a:solidFill>
                <a:srgbClr val="FFFFFF"/>
              </a:solidFill>
              <a:latin typeface="Whitney Book" pitchFamily="1" charset="0"/>
            </a:endParaRPr>
          </a:p>
        </p:txBody>
      </p:sp>
    </p:spTree>
    <p:extLst>
      <p:ext uri="{BB962C8B-B14F-4D97-AF65-F5344CB8AC3E}">
        <p14:creationId xmlns:p14="http://schemas.microsoft.com/office/powerpoint/2010/main" val="3409766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19468908073_a6d2e240c9_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4" name="Picture 3" descr="UBC_2016_Signature_Wide_28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9"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319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4" name="Picture 3" descr="UBC_2016_Signature_Wide_28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9"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81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Graphics Slide - 1">
    <p:spTree>
      <p:nvGrpSpPr>
        <p:cNvPr id="1" name=""/>
        <p:cNvGrpSpPr/>
        <p:nvPr/>
      </p:nvGrpSpPr>
      <p:grpSpPr>
        <a:xfrm>
          <a:off x="0" y="0"/>
          <a:ext cx="0" cy="0"/>
          <a:chOff x="0" y="0"/>
          <a:chExt cx="0" cy="0"/>
        </a:xfrm>
      </p:grpSpPr>
      <p:pic>
        <p:nvPicPr>
          <p:cNvPr id="5" name="Picture 3" descr="s4b282c2015.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4" y="484189"/>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chemeClr val="tx1"/>
                </a:solidFill>
                <a:latin typeface="Whitney Book" pitchFamily="1" charset="0"/>
              </a:rPr>
              <a:pPr algn="r">
                <a:spcBef>
                  <a:spcPct val="20000"/>
                </a:spcBef>
                <a:buFont typeface="Arial" panose="020B0604020202020204" pitchFamily="34" charset="0"/>
                <a:buNone/>
              </a:pPr>
              <a:t>‹#›</a:t>
            </a:fld>
            <a:endParaRPr lang="en-CA" altLang="en-US" sz="900">
              <a:solidFill>
                <a:schemeClr val="tx1"/>
              </a:solidFill>
              <a:latin typeface="Whitney Book" pitchFamily="1" charset="0"/>
            </a:endParaRPr>
          </a:p>
        </p:txBody>
      </p:sp>
    </p:spTree>
    <p:extLst>
      <p:ext uri="{BB962C8B-B14F-4D97-AF65-F5344CB8AC3E}">
        <p14:creationId xmlns:p14="http://schemas.microsoft.com/office/powerpoint/2010/main" val="1918864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Graphics Slide - 1">
    <p:spTree>
      <p:nvGrpSpPr>
        <p:cNvPr id="1" name=""/>
        <p:cNvGrpSpPr/>
        <p:nvPr/>
      </p:nvGrpSpPr>
      <p:grpSpPr>
        <a:xfrm>
          <a:off x="0" y="0"/>
          <a:ext cx="0" cy="0"/>
          <a:chOff x="0" y="0"/>
          <a:chExt cx="0" cy="0"/>
        </a:xfrm>
      </p:grpSpPr>
      <p:sp>
        <p:nvSpPr>
          <p:cNvPr id="6" name="Text Placeholder 14"/>
          <p:cNvSpPr txBox="1">
            <a:spLocks/>
          </p:cNvSpPr>
          <p:nvPr userDrawn="1"/>
        </p:nvSpPr>
        <p:spPr>
          <a:xfrm flipH="1">
            <a:off x="8748464" y="4948015"/>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5190AD02-841B-40CE-8987-4B7B271CB433}" type="slidenum">
              <a:rPr lang="en-US" altLang="en-US" sz="900">
                <a:solidFill>
                  <a:schemeClr val="tx1"/>
                </a:solidFill>
                <a:latin typeface="Whitney Book" pitchFamily="1" charset="0"/>
              </a:rPr>
              <a:pPr algn="r">
                <a:spcBef>
                  <a:spcPct val="20000"/>
                </a:spcBef>
                <a:buFont typeface="Arial" panose="020B0604020202020204" pitchFamily="34" charset="0"/>
                <a:buNone/>
              </a:pPr>
              <a:t>‹#›</a:t>
            </a:fld>
            <a:endParaRPr lang="en-CA" altLang="en-US" sz="900">
              <a:solidFill>
                <a:schemeClr val="tx1"/>
              </a:solidFill>
              <a:latin typeface="Whitney Book" pitchFamily="1" charset="0"/>
            </a:endParaRPr>
          </a:p>
        </p:txBody>
      </p:sp>
    </p:spTree>
    <p:extLst>
      <p:ext uri="{BB962C8B-B14F-4D97-AF65-F5344CB8AC3E}">
        <p14:creationId xmlns:p14="http://schemas.microsoft.com/office/powerpoint/2010/main" val="2188451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0C1FC6-53CB-FC4A-94F4-5A89FD7B7D7A}"/>
              </a:ext>
            </a:extLst>
          </p:cNvPr>
          <p:cNvSpPr/>
          <p:nvPr userDrawn="1"/>
        </p:nvSpPr>
        <p:spPr>
          <a:xfrm>
            <a:off x="8243889" y="848918"/>
            <a:ext cx="900112" cy="8489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pic>
        <p:nvPicPr>
          <p:cNvPr id="6" name="Picture 2" descr="2014_logo_only_reverse.png">
            <a:extLst>
              <a:ext uri="{FF2B5EF4-FFF2-40B4-BE49-F238E27FC236}">
                <a16:creationId xmlns:a16="http://schemas.microsoft.com/office/drawing/2014/main" id="{19F92B7E-0E63-4141-B41D-CAED57B6B4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90" y="1064420"/>
            <a:ext cx="4079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4"/>
          <p:cNvSpPr>
            <a:spLocks noGrp="1"/>
          </p:cNvSpPr>
          <p:nvPr>
            <p:ph type="body" sz="quarter" idx="12"/>
          </p:nvPr>
        </p:nvSpPr>
        <p:spPr>
          <a:xfrm>
            <a:off x="365762" y="2252848"/>
            <a:ext cx="6726519" cy="241046"/>
          </a:xfrm>
          <a:prstGeom prst="rect">
            <a:avLst/>
          </a:prstGeom>
        </p:spPr>
        <p:txBody>
          <a:bodyPr vert="horz" lIns="0" tIns="0" rIns="0" bIns="0"/>
          <a:lstStyle>
            <a:lvl1pPr marL="0" indent="0">
              <a:buNone/>
              <a:defRPr sz="1275" b="0" i="0" kern="0" spc="23" baseline="0">
                <a:solidFill>
                  <a:schemeClr val="tx1"/>
                </a:solidFill>
                <a:latin typeface="Arial"/>
                <a:cs typeface="Arial"/>
              </a:defRPr>
            </a:lvl1pPr>
            <a:lvl2pPr>
              <a:defRPr sz="675" b="0" i="0">
                <a:latin typeface="Whitney Book"/>
                <a:cs typeface="Whitney Book"/>
              </a:defRPr>
            </a:lvl2pPr>
            <a:lvl3pPr>
              <a:defRPr sz="675" b="0" i="0">
                <a:latin typeface="Whitney Book"/>
                <a:cs typeface="Whitney Book"/>
              </a:defRPr>
            </a:lvl3pPr>
            <a:lvl4pPr>
              <a:defRPr sz="675" b="0" i="0">
                <a:latin typeface="Whitney Book"/>
                <a:cs typeface="Whitney Book"/>
              </a:defRPr>
            </a:lvl4pPr>
            <a:lvl5pPr>
              <a:defRPr sz="675" b="0" i="0">
                <a:latin typeface="Whitney Book"/>
                <a:cs typeface="Whitney Book"/>
              </a:defRPr>
            </a:lvl5pPr>
          </a:lstStyle>
          <a:p>
            <a:pPr lvl="0"/>
            <a:r>
              <a:rPr lang="en-CA"/>
              <a:t>Click to edit Master text styles</a:t>
            </a:r>
          </a:p>
        </p:txBody>
      </p:sp>
      <p:sp>
        <p:nvSpPr>
          <p:cNvPr id="18" name="Text Placeholder 14"/>
          <p:cNvSpPr>
            <a:spLocks noGrp="1"/>
          </p:cNvSpPr>
          <p:nvPr>
            <p:ph type="body" sz="quarter" idx="13"/>
          </p:nvPr>
        </p:nvSpPr>
        <p:spPr>
          <a:xfrm>
            <a:off x="365762" y="2630890"/>
            <a:ext cx="6726519" cy="241046"/>
          </a:xfrm>
          <a:prstGeom prst="rect">
            <a:avLst/>
          </a:prstGeom>
        </p:spPr>
        <p:txBody>
          <a:bodyPr vert="horz" lIns="0" tIns="0" rIns="0" bIns="0"/>
          <a:lstStyle>
            <a:lvl1pPr marL="0" indent="0">
              <a:buNone/>
              <a:defRPr sz="675" b="0" i="0" kern="0" cap="none" spc="0" normalizeH="0" baseline="0">
                <a:solidFill>
                  <a:srgbClr val="0C2344"/>
                </a:solidFill>
                <a:latin typeface="Arial Black"/>
                <a:cs typeface="Arial Black"/>
              </a:defRPr>
            </a:lvl1pPr>
            <a:lvl2pPr>
              <a:defRPr sz="675" b="0" i="0">
                <a:latin typeface="Whitney Book"/>
                <a:cs typeface="Whitney Book"/>
              </a:defRPr>
            </a:lvl2pPr>
            <a:lvl3pPr>
              <a:defRPr sz="675" b="0" i="0">
                <a:latin typeface="Whitney Book"/>
                <a:cs typeface="Whitney Book"/>
              </a:defRPr>
            </a:lvl3pPr>
            <a:lvl4pPr>
              <a:defRPr sz="675" b="0" i="0">
                <a:latin typeface="Whitney Book"/>
                <a:cs typeface="Whitney Book"/>
              </a:defRPr>
            </a:lvl4pPr>
            <a:lvl5pPr>
              <a:defRPr sz="675" b="0" i="0">
                <a:latin typeface="Whitney Book"/>
                <a:cs typeface="Whitney Book"/>
              </a:defRPr>
            </a:lvl5pPr>
          </a:lstStyle>
          <a:p>
            <a:pPr lvl="0"/>
            <a:r>
              <a:rPr lang="en-CA"/>
              <a:t>Click to edit Master text styles</a:t>
            </a:r>
          </a:p>
        </p:txBody>
      </p:sp>
      <p:sp>
        <p:nvSpPr>
          <p:cNvPr id="2" name="Title 1">
            <a:extLst>
              <a:ext uri="{FF2B5EF4-FFF2-40B4-BE49-F238E27FC236}">
                <a16:creationId xmlns:a16="http://schemas.microsoft.com/office/drawing/2014/main" id="{39CD9859-2D2D-3543-A2A4-1A29FC8A509B}"/>
              </a:ext>
            </a:extLst>
          </p:cNvPr>
          <p:cNvSpPr>
            <a:spLocks noGrp="1"/>
          </p:cNvSpPr>
          <p:nvPr>
            <p:ph type="title"/>
          </p:nvPr>
        </p:nvSpPr>
        <p:spPr>
          <a:xfrm>
            <a:off x="365587" y="848917"/>
            <a:ext cx="6726693" cy="1403933"/>
          </a:xfrm>
          <a:prstGeom prst="rect">
            <a:avLst/>
          </a:prstGeom>
        </p:spPr>
        <p:txBody>
          <a:bodyPr lIns="0" tIns="0" rIns="0" bIns="0"/>
          <a:lstStyle>
            <a:lvl1pPr algn="l">
              <a:defRPr lang="en-US" sz="2625" b="1" i="0" kern="0" cap="none" spc="0" baseline="0" dirty="0">
                <a:solidFill>
                  <a:srgbClr val="0077C9"/>
                </a:solidFill>
                <a:latin typeface="Arial"/>
                <a:ea typeface="MS PGothic" panose="020B0600070205080204" pitchFamily="34" charset="-128"/>
                <a:cs typeface="Arial"/>
              </a:defRPr>
            </a:lvl1pPr>
          </a:lstStyle>
          <a:p>
            <a:pPr marL="0" lvl="0" indent="0" algn="l" defTabSz="342892" rtl="0" eaLnBrk="0" fontAlgn="base" hangingPunct="0">
              <a:lnSpc>
                <a:spcPts val="2850"/>
              </a:lnSpc>
              <a:spcBef>
                <a:spcPts val="0"/>
              </a:spcBef>
              <a:spcAft>
                <a:spcPct val="0"/>
              </a:spcAft>
              <a:buFont typeface="Arial" panose="020B0604020202020204" pitchFamily="34" charset="0"/>
              <a:buNone/>
            </a:pPr>
            <a:r>
              <a:rPr lang="en-US"/>
              <a:t>Click to edit Master title style</a:t>
            </a:r>
          </a:p>
        </p:txBody>
      </p:sp>
    </p:spTree>
    <p:extLst>
      <p:ext uri="{BB962C8B-B14F-4D97-AF65-F5344CB8AC3E}">
        <p14:creationId xmlns:p14="http://schemas.microsoft.com/office/powerpoint/2010/main" val="4239142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 2">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971F0E-DFD2-B148-882D-356E30B6ECF5}"/>
              </a:ext>
            </a:extLst>
          </p:cNvPr>
          <p:cNvSpPr/>
          <p:nvPr userDrawn="1"/>
        </p:nvSpPr>
        <p:spPr>
          <a:xfrm>
            <a:off x="8243889" y="848918"/>
            <a:ext cx="900112" cy="8489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pic>
        <p:nvPicPr>
          <p:cNvPr id="6" name="Picture 3" descr="s4b282c2015.png">
            <a:extLst>
              <a:ext uri="{FF2B5EF4-FFF2-40B4-BE49-F238E27FC236}">
                <a16:creationId xmlns:a16="http://schemas.microsoft.com/office/drawing/2014/main" id="{285A3538-1017-AF4B-8022-A6CBB01E3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5" y="1079897"/>
            <a:ext cx="363537"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4"/>
          <p:cNvSpPr>
            <a:spLocks noGrp="1"/>
          </p:cNvSpPr>
          <p:nvPr>
            <p:ph type="body" sz="quarter" idx="12"/>
          </p:nvPr>
        </p:nvSpPr>
        <p:spPr>
          <a:xfrm>
            <a:off x="365762" y="2252848"/>
            <a:ext cx="6726519" cy="241046"/>
          </a:xfrm>
          <a:prstGeom prst="rect">
            <a:avLst/>
          </a:prstGeom>
        </p:spPr>
        <p:txBody>
          <a:bodyPr vert="horz" lIns="0" tIns="0" rIns="0" bIns="0"/>
          <a:lstStyle>
            <a:lvl1pPr marL="0" indent="0">
              <a:buNone/>
              <a:defRPr sz="1275" b="0" i="0" kern="0" spc="23" baseline="0">
                <a:solidFill>
                  <a:srgbClr val="FFFFFF"/>
                </a:solidFill>
                <a:latin typeface="Arial"/>
                <a:cs typeface="Arial"/>
              </a:defRPr>
            </a:lvl1pPr>
            <a:lvl2pPr>
              <a:defRPr sz="675" b="0" i="0">
                <a:latin typeface="Whitney Book"/>
                <a:cs typeface="Whitney Book"/>
              </a:defRPr>
            </a:lvl2pPr>
            <a:lvl3pPr>
              <a:defRPr sz="675" b="0" i="0">
                <a:latin typeface="Whitney Book"/>
                <a:cs typeface="Whitney Book"/>
              </a:defRPr>
            </a:lvl3pPr>
            <a:lvl4pPr>
              <a:defRPr sz="675" b="0" i="0">
                <a:latin typeface="Whitney Book"/>
                <a:cs typeface="Whitney Book"/>
              </a:defRPr>
            </a:lvl4pPr>
            <a:lvl5pPr>
              <a:defRPr sz="675" b="0" i="0">
                <a:latin typeface="Whitney Book"/>
                <a:cs typeface="Whitney Book"/>
              </a:defRPr>
            </a:lvl5pPr>
          </a:lstStyle>
          <a:p>
            <a:pPr lvl="0"/>
            <a:r>
              <a:rPr lang="en-CA"/>
              <a:t>Click to edit Master text styles</a:t>
            </a:r>
          </a:p>
        </p:txBody>
      </p:sp>
      <p:sp>
        <p:nvSpPr>
          <p:cNvPr id="11" name="Text Placeholder 14"/>
          <p:cNvSpPr>
            <a:spLocks noGrp="1"/>
          </p:cNvSpPr>
          <p:nvPr>
            <p:ph type="body" sz="quarter" idx="13"/>
          </p:nvPr>
        </p:nvSpPr>
        <p:spPr>
          <a:xfrm>
            <a:off x="365762" y="2630890"/>
            <a:ext cx="6726519" cy="241046"/>
          </a:xfrm>
          <a:prstGeom prst="rect">
            <a:avLst/>
          </a:prstGeom>
        </p:spPr>
        <p:txBody>
          <a:bodyPr vert="horz" lIns="0" tIns="0" rIns="0" bIns="0"/>
          <a:lstStyle>
            <a:lvl1pPr marL="0" indent="0">
              <a:buNone/>
              <a:defRPr sz="675" b="0" i="0" kern="0" cap="none" spc="0" normalizeH="0" baseline="0">
                <a:solidFill>
                  <a:srgbClr val="FFFFFF"/>
                </a:solidFill>
                <a:latin typeface="Arial Black"/>
                <a:cs typeface="Arial Black"/>
              </a:defRPr>
            </a:lvl1pPr>
            <a:lvl2pPr>
              <a:defRPr sz="675" b="0" i="0">
                <a:latin typeface="Whitney Book"/>
                <a:cs typeface="Whitney Book"/>
              </a:defRPr>
            </a:lvl2pPr>
            <a:lvl3pPr>
              <a:defRPr sz="675" b="0" i="0">
                <a:latin typeface="Whitney Book"/>
                <a:cs typeface="Whitney Book"/>
              </a:defRPr>
            </a:lvl3pPr>
            <a:lvl4pPr>
              <a:defRPr sz="675" b="0" i="0">
                <a:latin typeface="Whitney Book"/>
                <a:cs typeface="Whitney Book"/>
              </a:defRPr>
            </a:lvl4pPr>
            <a:lvl5pPr>
              <a:defRPr sz="675" b="0" i="0">
                <a:latin typeface="Whitney Book"/>
                <a:cs typeface="Whitney Book"/>
              </a:defRPr>
            </a:lvl5pPr>
          </a:lstStyle>
          <a:p>
            <a:pPr lvl="0"/>
            <a:r>
              <a:rPr lang="en-CA"/>
              <a:t>Click to edit Master text styles</a:t>
            </a:r>
          </a:p>
        </p:txBody>
      </p:sp>
      <p:sp>
        <p:nvSpPr>
          <p:cNvPr id="2" name="Title 1">
            <a:extLst>
              <a:ext uri="{FF2B5EF4-FFF2-40B4-BE49-F238E27FC236}">
                <a16:creationId xmlns:a16="http://schemas.microsoft.com/office/drawing/2014/main" id="{3D95EC6F-BF32-AB4F-AF61-673337C0DE18}"/>
              </a:ext>
            </a:extLst>
          </p:cNvPr>
          <p:cNvSpPr>
            <a:spLocks noGrp="1"/>
          </p:cNvSpPr>
          <p:nvPr>
            <p:ph type="title"/>
          </p:nvPr>
        </p:nvSpPr>
        <p:spPr>
          <a:xfrm>
            <a:off x="365587" y="848917"/>
            <a:ext cx="6726693" cy="1403933"/>
          </a:xfrm>
          <a:prstGeom prst="rect">
            <a:avLst/>
          </a:prstGeom>
        </p:spPr>
        <p:txBody>
          <a:bodyPr lIns="0" tIns="0" rIns="0" bIns="0"/>
          <a:lstStyle>
            <a:lvl1pPr algn="l">
              <a:lnSpc>
                <a:spcPts val="2850"/>
              </a:lnSpc>
              <a:defRPr lang="en-US" sz="2625" b="1" i="0" kern="0" cap="none" spc="0" baseline="0" dirty="0" smtClean="0">
                <a:solidFill>
                  <a:schemeClr val="tx1">
                    <a:lumMod val="10000"/>
                    <a:lumOff val="90000"/>
                  </a:schemeClr>
                </a:solidFill>
                <a:latin typeface="Arial"/>
                <a:ea typeface="MS PGothic" panose="020B0600070205080204" pitchFamily="34" charset="-128"/>
                <a:cs typeface="Arial"/>
              </a:defRPr>
            </a:lvl1pPr>
          </a:lstStyle>
          <a:p>
            <a:r>
              <a:rPr lang="en-US"/>
              <a:t>Click to edit Master title style</a:t>
            </a:r>
          </a:p>
        </p:txBody>
      </p:sp>
    </p:spTree>
    <p:extLst>
      <p:ext uri="{BB962C8B-B14F-4D97-AF65-F5344CB8AC3E}">
        <p14:creationId xmlns:p14="http://schemas.microsoft.com/office/powerpoint/2010/main" val="1883765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ubsection Slide - 1">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637E27E3-E1AB-5045-8834-515886A35D8C}"/>
              </a:ext>
            </a:extLst>
          </p:cNvPr>
          <p:cNvSpPr txBox="1">
            <a:spLocks/>
          </p:cNvSpPr>
          <p:nvPr userDrawn="1"/>
        </p:nvSpPr>
        <p:spPr>
          <a:xfrm flipH="1">
            <a:off x="8588375" y="4822031"/>
            <a:ext cx="304800" cy="14406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3B8AE7D-4B58-2446-890E-1D8EC4FEDA33}" type="slidenum">
              <a:rPr lang="en-US" altLang="en-US" sz="675"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675">
              <a:solidFill>
                <a:srgbClr val="FFFFFF"/>
              </a:solidFill>
              <a:latin typeface="Whitney Book" pitchFamily="2" charset="0"/>
            </a:endParaRPr>
          </a:p>
        </p:txBody>
      </p:sp>
      <p:sp>
        <p:nvSpPr>
          <p:cNvPr id="4" name="Rectangle 3">
            <a:extLst>
              <a:ext uri="{FF2B5EF4-FFF2-40B4-BE49-F238E27FC236}">
                <a16:creationId xmlns:a16="http://schemas.microsoft.com/office/drawing/2014/main" id="{80844822-5001-BC45-A407-ACD75BAE3B04}"/>
              </a:ext>
            </a:extLst>
          </p:cNvPr>
          <p:cNvSpPr/>
          <p:nvPr userDrawn="1"/>
        </p:nvSpPr>
        <p:spPr>
          <a:xfrm>
            <a:off x="8243889" y="848918"/>
            <a:ext cx="900112" cy="8489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pic>
        <p:nvPicPr>
          <p:cNvPr id="5" name="Picture 2" descr="2014_logo_only_reverse.png">
            <a:extLst>
              <a:ext uri="{FF2B5EF4-FFF2-40B4-BE49-F238E27FC236}">
                <a16:creationId xmlns:a16="http://schemas.microsoft.com/office/drawing/2014/main" id="{BFDB03DB-E520-4D48-A4FD-977A1B2679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90" y="1064420"/>
            <a:ext cx="4079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C044663-0522-BA41-9C47-9864CEDBE5D4}"/>
              </a:ext>
            </a:extLst>
          </p:cNvPr>
          <p:cNvSpPr>
            <a:spLocks noGrp="1"/>
          </p:cNvSpPr>
          <p:nvPr>
            <p:ph type="title"/>
          </p:nvPr>
        </p:nvSpPr>
        <p:spPr>
          <a:xfrm>
            <a:off x="365588" y="848917"/>
            <a:ext cx="7868777" cy="994172"/>
          </a:xfrm>
          <a:prstGeom prst="rect">
            <a:avLst/>
          </a:prstGeom>
        </p:spPr>
        <p:txBody>
          <a:bodyPr lIns="0" tIns="0" rIns="0" bIns="0"/>
          <a:lstStyle>
            <a:lvl1pPr algn="l">
              <a:defRPr sz="2100" b="1" baseline="0">
                <a:solidFill>
                  <a:srgbClr val="0077C8"/>
                </a:solidFill>
              </a:defRPr>
            </a:lvl1pPr>
          </a:lstStyle>
          <a:p>
            <a:r>
              <a:rPr lang="en-US"/>
              <a:t>Click to edit Master title style</a:t>
            </a:r>
          </a:p>
        </p:txBody>
      </p:sp>
    </p:spTree>
    <p:extLst>
      <p:ext uri="{BB962C8B-B14F-4D97-AF65-F5344CB8AC3E}">
        <p14:creationId xmlns:p14="http://schemas.microsoft.com/office/powerpoint/2010/main" val="3689282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ubsection Slide - 2">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B073D-3112-5A4B-B141-AAADE663CC6F}"/>
              </a:ext>
            </a:extLst>
          </p:cNvPr>
          <p:cNvSpPr/>
          <p:nvPr userDrawn="1"/>
        </p:nvSpPr>
        <p:spPr>
          <a:xfrm>
            <a:off x="8243889" y="848918"/>
            <a:ext cx="900112" cy="8489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pic>
        <p:nvPicPr>
          <p:cNvPr id="4" name="Picture 2" descr="s4b282c2015.png">
            <a:extLst>
              <a:ext uri="{FF2B5EF4-FFF2-40B4-BE49-F238E27FC236}">
                <a16:creationId xmlns:a16="http://schemas.microsoft.com/office/drawing/2014/main" id="{1D9DB832-891A-F94F-9C53-00942BF916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5" y="1079897"/>
            <a:ext cx="363537"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32CF6D3-D582-BA45-9118-69269E879F9E}"/>
              </a:ext>
            </a:extLst>
          </p:cNvPr>
          <p:cNvSpPr>
            <a:spLocks noGrp="1"/>
          </p:cNvSpPr>
          <p:nvPr>
            <p:ph type="title"/>
          </p:nvPr>
        </p:nvSpPr>
        <p:spPr>
          <a:xfrm>
            <a:off x="357188" y="848917"/>
            <a:ext cx="7886700" cy="994172"/>
          </a:xfrm>
          <a:prstGeom prst="rect">
            <a:avLst/>
          </a:prstGeom>
        </p:spPr>
        <p:txBody>
          <a:bodyPr lIns="0" tIns="0" rIns="0" bIns="0"/>
          <a:lstStyle>
            <a:lvl1pPr algn="l">
              <a:defRPr sz="21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1874238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py Slide - 2">
    <p:bg>
      <p:bgPr>
        <a:solidFill>
          <a:schemeClr val="tx1"/>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1609F14A-6241-ED4D-ABA4-868F8C8E73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90" y="1064420"/>
            <a:ext cx="4079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4A1E536C-64ED-6B42-A2DC-D56045BC56FB}"/>
              </a:ext>
            </a:extLst>
          </p:cNvPr>
          <p:cNvSpPr txBox="1">
            <a:spLocks/>
          </p:cNvSpPr>
          <p:nvPr userDrawn="1"/>
        </p:nvSpPr>
        <p:spPr>
          <a:xfrm flipH="1">
            <a:off x="8588375" y="4822031"/>
            <a:ext cx="304800" cy="14406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5C3B5CB-6776-7944-B70D-C01CB403576C}" type="slidenum">
              <a:rPr lang="en-US" altLang="en-US" sz="675"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675">
              <a:solidFill>
                <a:srgbClr val="FFFFFF"/>
              </a:solidFill>
              <a:cs typeface="Arial" panose="020B0604020202020204" pitchFamily="34" charset="0"/>
            </a:endParaRPr>
          </a:p>
        </p:txBody>
      </p:sp>
      <p:sp>
        <p:nvSpPr>
          <p:cNvPr id="7" name="Text Placeholder 2"/>
          <p:cNvSpPr>
            <a:spLocks noGrp="1"/>
          </p:cNvSpPr>
          <p:nvPr>
            <p:ph type="body" sz="quarter" idx="13"/>
          </p:nvPr>
        </p:nvSpPr>
        <p:spPr>
          <a:xfrm>
            <a:off x="438955" y="848916"/>
            <a:ext cx="7661438" cy="4045092"/>
          </a:xfrm>
          <a:prstGeom prst="rect">
            <a:avLst/>
          </a:prstGeom>
        </p:spPr>
        <p:txBody>
          <a:bodyPr vert="horz" lIns="0" tIns="0" rIns="0" bIns="0"/>
          <a:lstStyle>
            <a:lvl1pPr marL="0" indent="0">
              <a:lnSpc>
                <a:spcPct val="130000"/>
              </a:lnSpc>
              <a:spcBef>
                <a:spcPts val="0"/>
              </a:spcBef>
              <a:buFontTx/>
              <a:buNone/>
              <a:defRPr sz="1125">
                <a:solidFill>
                  <a:srgbClr val="FFFFFF"/>
                </a:solidFill>
              </a:defRPr>
            </a:lvl1pPr>
            <a:lvl2pPr marL="0" indent="-134997">
              <a:lnSpc>
                <a:spcPct val="130000"/>
              </a:lnSpc>
              <a:spcBef>
                <a:spcPts val="0"/>
              </a:spcBef>
              <a:buFont typeface="Arial"/>
              <a:buChar char="•"/>
              <a:defRPr sz="1125">
                <a:solidFill>
                  <a:srgbClr val="FFFFFF"/>
                </a:solidFill>
              </a:defRPr>
            </a:lvl2pPr>
            <a:lvl3pPr marL="404990" indent="-134997">
              <a:lnSpc>
                <a:spcPct val="130000"/>
              </a:lnSpc>
              <a:spcBef>
                <a:spcPts val="0"/>
              </a:spcBef>
              <a:defRPr sz="1125">
                <a:solidFill>
                  <a:srgbClr val="FFFFFF"/>
                </a:solidFill>
              </a:defRPr>
            </a:lvl3pPr>
            <a:lvl4pPr marL="674984" indent="-134997">
              <a:lnSpc>
                <a:spcPct val="130000"/>
              </a:lnSpc>
              <a:spcBef>
                <a:spcPts val="0"/>
              </a:spcBef>
              <a:buFont typeface="Arial"/>
              <a:buChar char="•"/>
              <a:defRPr sz="1125">
                <a:solidFill>
                  <a:srgbClr val="FFFFFF"/>
                </a:solidFill>
              </a:defRPr>
            </a:lvl4pPr>
            <a:lvl5pPr marL="944977" indent="-134997">
              <a:lnSpc>
                <a:spcPct val="130000"/>
              </a:lnSpc>
              <a:spcBef>
                <a:spcPts val="0"/>
              </a:spcBef>
              <a:buFont typeface="Arial"/>
              <a:buChar char="•"/>
              <a:defRPr sz="1125">
                <a:solidFill>
                  <a:srgbClr val="FFFFFF"/>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2D203036-C98B-534C-8613-605359D69B67}"/>
              </a:ext>
            </a:extLst>
          </p:cNvPr>
          <p:cNvSpPr>
            <a:spLocks noGrp="1"/>
          </p:cNvSpPr>
          <p:nvPr>
            <p:ph type="title"/>
          </p:nvPr>
        </p:nvSpPr>
        <p:spPr>
          <a:xfrm>
            <a:off x="438955" y="236902"/>
            <a:ext cx="7661438" cy="467498"/>
          </a:xfrm>
          <a:prstGeom prst="rect">
            <a:avLst/>
          </a:prstGeom>
        </p:spPr>
        <p:txBody>
          <a:bodyPr lIns="0" tIns="0" rIns="0" bIns="0"/>
          <a:lstStyle>
            <a:lvl1pPr algn="l">
              <a:lnSpc>
                <a:spcPts val="2850"/>
              </a:lnSpc>
              <a:defRPr sz="1575"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92742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C5CC1297-7F58-3647-B3F1-062AA1D039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7F2E0D4F-D434-DE43-A4CE-A7E21561808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31FA68E0-BB7B-CA40-9EFF-4BCD4E36FA24}"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04C82551-CF7F-BB44-8DA7-7DB7D78F9390}"/>
              </a:ext>
            </a:extLst>
          </p:cNvPr>
          <p:cNvSpPr>
            <a:spLocks noGrp="1"/>
          </p:cNvSpPr>
          <p:nvPr>
            <p:ph type="title" hasCustomPrompt="1"/>
          </p:nvPr>
        </p:nvSpPr>
        <p:spPr>
          <a:xfrm>
            <a:off x="438954" y="560541"/>
            <a:ext cx="7886700" cy="451716"/>
          </a:xfrm>
          <a:prstGeom prst="rect">
            <a:avLst/>
          </a:prstGeom>
        </p:spPr>
        <p:txBody>
          <a:bodyPr lIns="0" tIns="0" rIns="0" bIns="0"/>
          <a:lstStyle>
            <a:lvl1pPr algn="l">
              <a:defRPr sz="2100" b="1">
                <a:solidFill>
                  <a:schemeClr val="accent1">
                    <a:lumMod val="50000"/>
                    <a:lumOff val="50000"/>
                  </a:schemeClr>
                </a:solidFill>
              </a:defRPr>
            </a:lvl1pPr>
          </a:lstStyle>
          <a:p>
            <a:pPr lvl="0"/>
            <a:r>
              <a:rPr lang="en-CA"/>
              <a:t>Click to edit Master text styles</a:t>
            </a:r>
          </a:p>
        </p:txBody>
      </p:sp>
    </p:spTree>
    <p:extLst>
      <p:ext uri="{BB962C8B-B14F-4D97-AF65-F5344CB8AC3E}">
        <p14:creationId xmlns:p14="http://schemas.microsoft.com/office/powerpoint/2010/main" val="3240340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py Slide - 1">
    <p:spTree>
      <p:nvGrpSpPr>
        <p:cNvPr id="1" name=""/>
        <p:cNvGrpSpPr/>
        <p:nvPr/>
      </p:nvGrpSpPr>
      <p:grpSpPr>
        <a:xfrm>
          <a:off x="0" y="0"/>
          <a:ext cx="0" cy="0"/>
          <a:chOff x="0" y="0"/>
          <a:chExt cx="0" cy="0"/>
        </a:xfrm>
      </p:grpSpPr>
      <p:pic>
        <p:nvPicPr>
          <p:cNvPr id="4" name="Picture 9" descr="s4b282c2015.png">
            <a:extLst>
              <a:ext uri="{FF2B5EF4-FFF2-40B4-BE49-F238E27FC236}">
                <a16:creationId xmlns:a16="http://schemas.microsoft.com/office/drawing/2014/main" id="{385FD789-2B63-9745-89E7-E8D7A6D41F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9640" y="1079897"/>
            <a:ext cx="363537"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53B3D7AE-26BC-334A-ABC8-3115CE3F5998}"/>
              </a:ext>
            </a:extLst>
          </p:cNvPr>
          <p:cNvSpPr txBox="1">
            <a:spLocks/>
          </p:cNvSpPr>
          <p:nvPr userDrawn="1"/>
        </p:nvSpPr>
        <p:spPr>
          <a:xfrm flipH="1">
            <a:off x="8588375" y="4822031"/>
            <a:ext cx="304800" cy="14406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A98BF61-CE97-BE40-A838-D34DFDB14400}" type="slidenum">
              <a:rPr lang="en-US" altLang="en-US" sz="675" smtClean="0">
                <a:cs typeface="Arial" panose="020B0604020202020204" pitchFamily="34" charset="0"/>
              </a:rPr>
              <a:pPr algn="r">
                <a:spcBef>
                  <a:spcPct val="20000"/>
                </a:spcBef>
                <a:buFont typeface="Arial" panose="020B0604020202020204" pitchFamily="34" charset="0"/>
                <a:buNone/>
                <a:defRPr/>
              </a:pPr>
              <a:t>‹#›</a:t>
            </a:fld>
            <a:endParaRPr lang="en-CA" altLang="en-US" sz="675">
              <a:cs typeface="Arial" panose="020B0604020202020204" pitchFamily="34" charset="0"/>
            </a:endParaRPr>
          </a:p>
        </p:txBody>
      </p:sp>
      <p:sp>
        <p:nvSpPr>
          <p:cNvPr id="7" name="Text Placeholder 2"/>
          <p:cNvSpPr>
            <a:spLocks noGrp="1"/>
          </p:cNvSpPr>
          <p:nvPr>
            <p:ph type="body" sz="quarter" idx="13"/>
          </p:nvPr>
        </p:nvSpPr>
        <p:spPr>
          <a:xfrm>
            <a:off x="438955" y="848916"/>
            <a:ext cx="7661438" cy="4045092"/>
          </a:xfrm>
          <a:prstGeom prst="rect">
            <a:avLst/>
          </a:prstGeom>
        </p:spPr>
        <p:txBody>
          <a:bodyPr vert="horz" lIns="0" tIns="0" rIns="0" bIns="0"/>
          <a:lstStyle>
            <a:lvl1pPr marL="0" indent="0">
              <a:lnSpc>
                <a:spcPct val="130000"/>
              </a:lnSpc>
              <a:spcBef>
                <a:spcPts val="0"/>
              </a:spcBef>
              <a:buFontTx/>
              <a:buNone/>
              <a:defRPr sz="1125"/>
            </a:lvl1pPr>
            <a:lvl2pPr marL="0" indent="-134997">
              <a:lnSpc>
                <a:spcPct val="130000"/>
              </a:lnSpc>
              <a:spcBef>
                <a:spcPts val="0"/>
              </a:spcBef>
              <a:buFont typeface="Arial"/>
              <a:buChar char="•"/>
              <a:defRPr sz="1125"/>
            </a:lvl2pPr>
            <a:lvl3pPr marL="404990" indent="-134997">
              <a:lnSpc>
                <a:spcPct val="130000"/>
              </a:lnSpc>
              <a:spcBef>
                <a:spcPts val="0"/>
              </a:spcBef>
              <a:defRPr sz="1125"/>
            </a:lvl3pPr>
            <a:lvl4pPr marL="674984" indent="-134997">
              <a:lnSpc>
                <a:spcPct val="130000"/>
              </a:lnSpc>
              <a:spcBef>
                <a:spcPts val="0"/>
              </a:spcBef>
              <a:buFont typeface="Arial"/>
              <a:buChar char="•"/>
              <a:defRPr sz="1125"/>
            </a:lvl4pPr>
            <a:lvl5pPr marL="944977" indent="-134997">
              <a:lnSpc>
                <a:spcPct val="130000"/>
              </a:lnSpc>
              <a:spcBef>
                <a:spcPts val="0"/>
              </a:spcBef>
              <a:buFont typeface="Arial"/>
              <a:buChar char="•"/>
              <a:defRPr sz="1125"/>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9782BA72-7EA4-AC44-B3B4-0FA3CB071319}"/>
              </a:ext>
            </a:extLst>
          </p:cNvPr>
          <p:cNvSpPr>
            <a:spLocks noGrp="1"/>
          </p:cNvSpPr>
          <p:nvPr>
            <p:ph type="title"/>
          </p:nvPr>
        </p:nvSpPr>
        <p:spPr>
          <a:xfrm>
            <a:off x="438955" y="236902"/>
            <a:ext cx="7661438" cy="467498"/>
          </a:xfrm>
          <a:prstGeom prst="rect">
            <a:avLst/>
          </a:prstGeom>
        </p:spPr>
        <p:txBody>
          <a:bodyPr lIns="0" tIns="0" rIns="0" bIns="0"/>
          <a:lstStyle>
            <a:lvl1pPr algn="l">
              <a:lnSpc>
                <a:spcPts val="2850"/>
              </a:lnSpc>
              <a:defRPr sz="1575" b="1" baseline="0">
                <a:solidFill>
                  <a:srgbClr val="0077C8"/>
                </a:solidFill>
              </a:defRPr>
            </a:lvl1pPr>
          </a:lstStyle>
          <a:p>
            <a:r>
              <a:rPr lang="en-US"/>
              <a:t>Click to edit Master title style</a:t>
            </a:r>
          </a:p>
        </p:txBody>
      </p:sp>
    </p:spTree>
    <p:extLst>
      <p:ext uri="{BB962C8B-B14F-4D97-AF65-F5344CB8AC3E}">
        <p14:creationId xmlns:p14="http://schemas.microsoft.com/office/powerpoint/2010/main" val="3817087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Graphics Slide -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4EE5BC36-338B-7345-BB92-A01489692A0E}"/>
              </a:ext>
            </a:extLst>
          </p:cNvPr>
          <p:cNvSpPr txBox="1">
            <a:spLocks/>
          </p:cNvSpPr>
          <p:nvPr userDrawn="1"/>
        </p:nvSpPr>
        <p:spPr>
          <a:xfrm flipH="1">
            <a:off x="8588375" y="4822031"/>
            <a:ext cx="304800" cy="144066"/>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E2848D5-A9A4-A542-A06D-837FFB5BE69E}" type="slidenum">
              <a:rPr lang="en-US" altLang="en-US" sz="675" smtClean="0">
                <a:cs typeface="Arial" panose="020B0604020202020204" pitchFamily="34" charset="0"/>
              </a:rPr>
              <a:pPr algn="r">
                <a:spcBef>
                  <a:spcPct val="20000"/>
                </a:spcBef>
                <a:buFont typeface="Arial" panose="020B0604020202020204" pitchFamily="34" charset="0"/>
                <a:buNone/>
                <a:defRPr/>
              </a:pPr>
              <a:t>‹#›</a:t>
            </a:fld>
            <a:endParaRPr lang="en-CA" altLang="en-US" sz="675">
              <a:cs typeface="Arial" panose="020B0604020202020204" pitchFamily="34" charset="0"/>
            </a:endParaRPr>
          </a:p>
        </p:txBody>
      </p:sp>
      <p:pic>
        <p:nvPicPr>
          <p:cNvPr id="5" name="Picture 9" descr="s4b282c2015.png">
            <a:extLst>
              <a:ext uri="{FF2B5EF4-FFF2-40B4-BE49-F238E27FC236}">
                <a16:creationId xmlns:a16="http://schemas.microsoft.com/office/drawing/2014/main" id="{51E6C52D-0CD4-8D4D-8926-7847A59B4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9640" y="303610"/>
            <a:ext cx="363537"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3"/>
          </p:nvPr>
        </p:nvSpPr>
        <p:spPr>
          <a:xfrm>
            <a:off x="438955" y="848916"/>
            <a:ext cx="7661438" cy="4045092"/>
          </a:xfrm>
          <a:prstGeom prst="rect">
            <a:avLst/>
          </a:prstGeom>
        </p:spPr>
        <p:txBody>
          <a:bodyPr vert="horz" lIns="0" tIns="0" rIns="0" bIns="0"/>
          <a:lstStyle>
            <a:lvl1pPr marL="0" indent="0">
              <a:lnSpc>
                <a:spcPct val="130000"/>
              </a:lnSpc>
              <a:spcBef>
                <a:spcPts val="0"/>
              </a:spcBef>
              <a:buFontTx/>
              <a:buNone/>
              <a:defRPr sz="1125"/>
            </a:lvl1pPr>
            <a:lvl2pPr marL="0" indent="-134997">
              <a:lnSpc>
                <a:spcPct val="130000"/>
              </a:lnSpc>
              <a:spcBef>
                <a:spcPts val="0"/>
              </a:spcBef>
              <a:buFont typeface="Arial"/>
              <a:buChar char="•"/>
              <a:defRPr sz="1125"/>
            </a:lvl2pPr>
            <a:lvl3pPr marL="404990" indent="-134997">
              <a:lnSpc>
                <a:spcPct val="130000"/>
              </a:lnSpc>
              <a:spcBef>
                <a:spcPts val="0"/>
              </a:spcBef>
              <a:defRPr sz="1125"/>
            </a:lvl3pPr>
            <a:lvl4pPr marL="674984" indent="-134997">
              <a:lnSpc>
                <a:spcPct val="130000"/>
              </a:lnSpc>
              <a:spcBef>
                <a:spcPts val="0"/>
              </a:spcBef>
              <a:buFont typeface="Arial"/>
              <a:buChar char="•"/>
              <a:defRPr sz="1125"/>
            </a:lvl4pPr>
            <a:lvl5pPr marL="944977" indent="-134997">
              <a:lnSpc>
                <a:spcPct val="130000"/>
              </a:lnSpc>
              <a:spcBef>
                <a:spcPts val="0"/>
              </a:spcBef>
              <a:buFont typeface="Arial"/>
              <a:buChar char="•"/>
              <a:defRPr sz="1125"/>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CEA9ED51-AF37-F64C-B4F4-8FB1B918DB99}"/>
              </a:ext>
            </a:extLst>
          </p:cNvPr>
          <p:cNvSpPr>
            <a:spLocks noGrp="1"/>
          </p:cNvSpPr>
          <p:nvPr>
            <p:ph type="title"/>
          </p:nvPr>
        </p:nvSpPr>
        <p:spPr>
          <a:xfrm>
            <a:off x="432509" y="236902"/>
            <a:ext cx="7667884" cy="467498"/>
          </a:xfrm>
          <a:prstGeom prst="rect">
            <a:avLst/>
          </a:prstGeom>
        </p:spPr>
        <p:txBody>
          <a:bodyPr lIns="0" tIns="0" rIns="0" bIns="0" anchor="ctr" anchorCtr="0"/>
          <a:lstStyle>
            <a:lvl1pPr algn="l">
              <a:lnSpc>
                <a:spcPct val="100000"/>
              </a:lnSpc>
              <a:defRPr kumimoji="0" lang="en-US" sz="1575" b="1" i="0" u="none" strike="noStrike" kern="1200" cap="none" spc="0" normalizeH="0" baseline="0" noProof="0" dirty="0" smtClean="0">
                <a:ln>
                  <a:noFill/>
                </a:ln>
                <a:solidFill>
                  <a:srgbClr val="0077C8"/>
                </a:solidFill>
                <a:effectLst/>
                <a:uLnTx/>
                <a:uFillTx/>
                <a:latin typeface="Arial"/>
                <a:ea typeface="MS PGothic" panose="020B0600070205080204" pitchFamily="34" charset="-128"/>
                <a:cs typeface="Arial"/>
              </a:defRPr>
            </a:lvl1pPr>
          </a:lstStyle>
          <a:p>
            <a:r>
              <a:rPr lang="en-US"/>
              <a:t>Click to edit Master title style</a:t>
            </a:r>
          </a:p>
        </p:txBody>
      </p:sp>
    </p:spTree>
    <p:extLst>
      <p:ext uri="{BB962C8B-B14F-4D97-AF65-F5344CB8AC3E}">
        <p14:creationId xmlns:p14="http://schemas.microsoft.com/office/powerpoint/2010/main" val="6142528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0D1C12A9-FE1F-0F42-92D1-EDAFA14905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40" y="1079898"/>
            <a:ext cx="4770437"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hidden="1">
            <a:extLst>
              <a:ext uri="{FF2B5EF4-FFF2-40B4-BE49-F238E27FC236}">
                <a16:creationId xmlns:a16="http://schemas.microsoft.com/office/drawing/2014/main" id="{B4ACECC4-3E98-E142-86DF-8352EB87D6CC}"/>
              </a:ext>
            </a:extLst>
          </p:cNvPr>
          <p:cNvSpPr>
            <a:spLocks noGrp="1"/>
          </p:cNvSpPr>
          <p:nvPr>
            <p:ph type="title"/>
          </p:nvPr>
        </p:nvSpPr>
        <p:spPr>
          <a:xfrm>
            <a:off x="439738" y="3543859"/>
            <a:ext cx="7886700" cy="648072"/>
          </a:xfrm>
          <a:prstGeom prst="rect">
            <a:avLst/>
          </a:prstGeom>
        </p:spPr>
        <p:txBody>
          <a:bodyPr/>
          <a:lstStyle>
            <a:lvl1pPr algn="l">
              <a:defRPr sz="1575">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2452822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End Slide - 2">
    <p:bg>
      <p:bgPr>
        <a:solidFill>
          <a:schemeClr val="tx1"/>
        </a:solidFill>
        <a:effectLst/>
      </p:bgPr>
    </p:bg>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25AADF1C-9AFB-4A44-8604-841415CB2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40" y="1082280"/>
            <a:ext cx="4770437" cy="4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hidden="1">
            <a:extLst>
              <a:ext uri="{FF2B5EF4-FFF2-40B4-BE49-F238E27FC236}">
                <a16:creationId xmlns:a16="http://schemas.microsoft.com/office/drawing/2014/main" id="{64A5F302-C8ED-DC4A-AC87-FE6B87034CE2}"/>
              </a:ext>
            </a:extLst>
          </p:cNvPr>
          <p:cNvSpPr>
            <a:spLocks noGrp="1"/>
          </p:cNvSpPr>
          <p:nvPr>
            <p:ph type="title"/>
          </p:nvPr>
        </p:nvSpPr>
        <p:spPr>
          <a:xfrm>
            <a:off x="439738" y="3543859"/>
            <a:ext cx="7886700" cy="648072"/>
          </a:xfrm>
          <a:prstGeom prst="rect">
            <a:avLst/>
          </a:prstGeom>
        </p:spPr>
        <p:txBody>
          <a:bodyPr/>
          <a:lstStyle>
            <a:lvl1pPr algn="l">
              <a:defRPr sz="1575">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162048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chemeClr val="tx1"/>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3389ABEF-D5CE-EB4B-8DF1-04E7AB2AD8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599D5D24-C50C-AA49-8E96-06282F59286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DA7EBE31-BD8B-4A46-AC67-62556815D290}"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ACBD4CC9-2B32-C947-A94E-1B7CE12D4171}"/>
              </a:ext>
            </a:extLst>
          </p:cNvPr>
          <p:cNvSpPr>
            <a:spLocks noGrp="1"/>
          </p:cNvSpPr>
          <p:nvPr>
            <p:ph type="title"/>
          </p:nvPr>
        </p:nvSpPr>
        <p:spPr>
          <a:xfrm>
            <a:off x="438954" y="555526"/>
            <a:ext cx="7886700" cy="432047"/>
          </a:xfrm>
          <a:prstGeom prst="rect">
            <a:avLst/>
          </a:prstGeom>
        </p:spPr>
        <p:txBody>
          <a:bodyPr lIns="0" tIns="0" rIns="0" bIns="0"/>
          <a:lstStyle>
            <a:lvl1pPr algn="l">
              <a:lnSpc>
                <a:spcPts val="2800"/>
              </a:lnSpc>
              <a:defRPr sz="21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75790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pic>
        <p:nvPicPr>
          <p:cNvPr id="5" name="Picture 3" descr="s4b282c2015.png">
            <a:extLst>
              <a:ext uri="{FF2B5EF4-FFF2-40B4-BE49-F238E27FC236}">
                <a16:creationId xmlns:a16="http://schemas.microsoft.com/office/drawing/2014/main" id="{04436965-BB52-7B4A-811E-356741803A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9638" y="411510"/>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7DBA0920-9910-044C-A5F5-C875F1267970}"/>
              </a:ext>
            </a:extLst>
          </p:cNvPr>
          <p:cNvSpPr>
            <a:spLocks noGrp="1"/>
          </p:cNvSpPr>
          <p:nvPr>
            <p:ph type="title"/>
          </p:nvPr>
        </p:nvSpPr>
        <p:spPr>
          <a:xfrm>
            <a:off x="438955" y="411510"/>
            <a:ext cx="7908520" cy="623332"/>
          </a:xfrm>
          <a:prstGeom prst="rect">
            <a:avLst/>
          </a:prstGeom>
        </p:spPr>
        <p:txBody>
          <a:bodyPr lIns="0" tIns="0" rIns="0" bIns="0"/>
          <a:lstStyle>
            <a:lvl1pPr algn="l">
              <a:lnSpc>
                <a:spcPts val="2100"/>
              </a:lnSpc>
              <a:defRPr sz="2100" b="1">
                <a:solidFill>
                  <a:schemeClr val="tx1">
                    <a:lumMod val="50000"/>
                    <a:lumOff val="50000"/>
                  </a:schemeClr>
                </a:solidFill>
              </a:defRPr>
            </a:lvl1pPr>
          </a:lstStyle>
          <a:p>
            <a:r>
              <a:rPr lang="en-US"/>
              <a:t>Click to edit Master title style</a:t>
            </a:r>
          </a:p>
        </p:txBody>
      </p:sp>
    </p:spTree>
    <p:extLst>
      <p:ext uri="{BB962C8B-B14F-4D97-AF65-F5344CB8AC3E}">
        <p14:creationId xmlns:p14="http://schemas.microsoft.com/office/powerpoint/2010/main" val="303775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chemeClr val="tx1"/>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E5C37F31-1A46-0E46-8716-80D112089A13}"/>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FA2A49C-43B4-9148-A2E7-98A78CAA76EA}"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78CBB9E3-1C1E-DE49-8310-5A5E2F385F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378247"/>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2" name="Title 1">
            <a:extLst>
              <a:ext uri="{FF2B5EF4-FFF2-40B4-BE49-F238E27FC236}">
                <a16:creationId xmlns:a16="http://schemas.microsoft.com/office/drawing/2014/main" id="{9F301CE3-3085-B645-9614-A980B513451B}"/>
              </a:ext>
            </a:extLst>
          </p:cNvPr>
          <p:cNvSpPr>
            <a:spLocks noGrp="1"/>
          </p:cNvSpPr>
          <p:nvPr>
            <p:ph type="title"/>
          </p:nvPr>
        </p:nvSpPr>
        <p:spPr>
          <a:xfrm>
            <a:off x="438954" y="411510"/>
            <a:ext cx="7949470" cy="648071"/>
          </a:xfrm>
          <a:prstGeom prst="rect">
            <a:avLst/>
          </a:prstGeom>
        </p:spPr>
        <p:txBody>
          <a:bodyPr lIns="0" tIns="0" rIns="0" bIns="0"/>
          <a:lstStyle>
            <a:lvl1pPr algn="l">
              <a:lnSpc>
                <a:spcPts val="2100"/>
              </a:lnSpc>
              <a:defRPr sz="2100" b="1">
                <a:solidFill>
                  <a:schemeClr val="tx1">
                    <a:lumMod val="10000"/>
                    <a:lumOff val="90000"/>
                  </a:schemeClr>
                </a:solidFill>
              </a:defRPr>
            </a:lvl1pPr>
          </a:lstStyle>
          <a:p>
            <a:r>
              <a:rPr lang="en-US"/>
              <a:t>Click to edit Master title style</a:t>
            </a:r>
          </a:p>
        </p:txBody>
      </p:sp>
    </p:spTree>
    <p:extLst>
      <p:ext uri="{BB962C8B-B14F-4D97-AF65-F5344CB8AC3E}">
        <p14:creationId xmlns:p14="http://schemas.microsoft.com/office/powerpoint/2010/main" val="153928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33DD662E-8631-024E-8FE3-BD3FF7284D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76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88" r:id="rId1"/>
    <p:sldLayoutId id="2147484989" r:id="rId2"/>
    <p:sldLayoutId id="2147484990" r:id="rId3"/>
    <p:sldLayoutId id="2147484991" r:id="rId4"/>
    <p:sldLayoutId id="2147484992" r:id="rId5"/>
    <p:sldLayoutId id="2147484993" r:id="rId6"/>
    <p:sldLayoutId id="2147484994" r:id="rId7"/>
    <p:sldLayoutId id="2147484995" r:id="rId8"/>
    <p:sldLayoutId id="2147484996" r:id="rId9"/>
    <p:sldLayoutId id="2147484997" r:id="rId10"/>
    <p:sldLayoutId id="2147485173" r:id="rId11"/>
    <p:sldLayoutId id="2147485174" r:id="rId12"/>
    <p:sldLayoutId id="2147485158" r:id="rId13"/>
    <p:sldLayoutId id="2147485175" r:id="rId14"/>
    <p:sldLayoutId id="2147485176" r:id="rId15"/>
    <p:sldLayoutId id="2147485177" r:id="rId16"/>
    <p:sldLayoutId id="2147485178" r:id="rId17"/>
    <p:sldLayoutId id="2147485179" r:id="rId18"/>
    <p:sldLayoutId id="2147485180" r:id="rId19"/>
    <p:sldLayoutId id="2147485181" r:id="rId20"/>
    <p:sldLayoutId id="2147485182" r:id="rId21"/>
    <p:sldLayoutId id="2147485183" r:id="rId22"/>
    <p:sldLayoutId id="2147485168" r:id="rId23"/>
    <p:sldLayoutId id="2147485169" r:id="rId24"/>
    <p:sldLayoutId id="2147485170" r:id="rId25"/>
    <p:sldLayoutId id="2147485171" r:id="rId26"/>
    <p:sldLayoutId id="2147485172" r:id="rId2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124283"/>
      </p:ext>
    </p:extLst>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 id="2147485152" r:id="rId12"/>
    <p:sldLayoutId id="2147485153" r:id="rId13"/>
    <p:sldLayoutId id="2147485154" r:id="rId14"/>
    <p:sldLayoutId id="2147485155" r:id="rId15"/>
    <p:sldLayoutId id="2147485156" r:id="rId16"/>
    <p:sldLayoutId id="2147485157"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Lst>
  <p:txStyles>
    <p:titleStyle>
      <a:lvl1pPr algn="ctr" defTabSz="457189"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189"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189"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189"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189"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189" algn="ctr" defTabSz="457189" rtl="0" fontAlgn="base">
        <a:spcBef>
          <a:spcPct val="0"/>
        </a:spcBef>
        <a:spcAft>
          <a:spcPct val="0"/>
        </a:spcAft>
        <a:defRPr sz="4400">
          <a:solidFill>
            <a:schemeClr val="tx1"/>
          </a:solidFill>
          <a:latin typeface="Arial" charset="0"/>
          <a:ea typeface="ＭＳ Ｐゴシック" charset="-128"/>
        </a:defRPr>
      </a:lvl6pPr>
      <a:lvl7pPr marL="914378" algn="ctr" defTabSz="457189" rtl="0" fontAlgn="base">
        <a:spcBef>
          <a:spcPct val="0"/>
        </a:spcBef>
        <a:spcAft>
          <a:spcPct val="0"/>
        </a:spcAft>
        <a:defRPr sz="4400">
          <a:solidFill>
            <a:schemeClr val="tx1"/>
          </a:solidFill>
          <a:latin typeface="Arial" charset="0"/>
          <a:ea typeface="ＭＳ Ｐゴシック" charset="-128"/>
        </a:defRPr>
      </a:lvl7pPr>
      <a:lvl8pPr marL="1371566" algn="ctr" defTabSz="457189" rtl="0" fontAlgn="base">
        <a:spcBef>
          <a:spcPct val="0"/>
        </a:spcBef>
        <a:spcAft>
          <a:spcPct val="0"/>
        </a:spcAft>
        <a:defRPr sz="4400">
          <a:solidFill>
            <a:schemeClr val="tx1"/>
          </a:solidFill>
          <a:latin typeface="Arial" charset="0"/>
          <a:ea typeface="ＭＳ Ｐゴシック" charset="-128"/>
        </a:defRPr>
      </a:lvl8pPr>
      <a:lvl9pPr marL="1828754" algn="ctr" defTabSz="457189" rtl="0" fontAlgn="base">
        <a:spcBef>
          <a:spcPct val="0"/>
        </a:spcBef>
        <a:spcAft>
          <a:spcPct val="0"/>
        </a:spcAft>
        <a:defRPr sz="4400">
          <a:solidFill>
            <a:schemeClr val="tx1"/>
          </a:solidFill>
          <a:latin typeface="Arial" charset="0"/>
          <a:ea typeface="ＭＳ Ｐゴシック" charset="-128"/>
        </a:defRPr>
      </a:lvl9pPr>
    </p:titleStyle>
    <p:bodyStyle>
      <a:lvl1pPr marL="342892" indent="-342892" algn="l" defTabSz="457189"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31" indent="-285743" algn="l" defTabSz="457189"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2972" indent="-228594" algn="l" defTabSz="457189"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160"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348" indent="-228594" algn="l" defTabSz="457189"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academicintegrity.ubc.ca/"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F48B657-A639-EE42-8DF3-0D44AAC33A1F}"/>
              </a:ext>
            </a:extLst>
          </p:cNvPr>
          <p:cNvSpPr>
            <a:spLocks noGrp="1"/>
          </p:cNvSpPr>
          <p:nvPr>
            <p:ph type="body" sz="quarter" idx="13"/>
          </p:nvPr>
        </p:nvSpPr>
        <p:spPr/>
        <p:txBody>
          <a:bodyPr vert="horz" lIns="0" tIns="0" rIns="0" bIns="0" anchor="t"/>
          <a:lstStyle/>
          <a:p>
            <a:pPr marL="342900" indent="-342900">
              <a:buFont typeface="Arial"/>
              <a:buChar char="•"/>
            </a:pPr>
            <a:r>
              <a:rPr lang="en-US" dirty="0">
                <a:latin typeface="Tahoma"/>
                <a:ea typeface="MS PGothic"/>
              </a:rPr>
              <a:t>This slide deck was prepared by the UBC Academic Integrity Working Group in 2022. It was created as a starting point for you to discuss </a:t>
            </a:r>
            <a:r>
              <a:rPr lang="en-US" b="1" dirty="0">
                <a:latin typeface="Tahoma"/>
                <a:ea typeface="MS PGothic"/>
              </a:rPr>
              <a:t>academic integrity</a:t>
            </a:r>
            <a:r>
              <a:rPr lang="en-US" dirty="0">
                <a:latin typeface="Tahoma"/>
                <a:ea typeface="MS PGothic"/>
              </a:rPr>
              <a:t> with your students. </a:t>
            </a:r>
            <a:endParaRPr lang="en-US" dirty="0">
              <a:latin typeface="Tahoma"/>
            </a:endParaRPr>
          </a:p>
          <a:p>
            <a:endParaRPr lang="en-US" dirty="0">
              <a:latin typeface="Tahoma"/>
              <a:ea typeface="MS PGothic"/>
            </a:endParaRPr>
          </a:p>
          <a:p>
            <a:pPr marL="342900" indent="-342900">
              <a:buFont typeface="Arial"/>
              <a:buChar char="•"/>
            </a:pPr>
            <a:r>
              <a:rPr lang="en-US" dirty="0">
                <a:latin typeface="Tahoma"/>
                <a:ea typeface="MS PGothic"/>
              </a:rPr>
              <a:t>Faculty members are free to adjust the slide content to fit their context and students’ needs. Text in </a:t>
            </a:r>
            <a:r>
              <a:rPr lang="en-US" b="1" dirty="0">
                <a:solidFill>
                  <a:srgbClr val="FF00FF"/>
                </a:solidFill>
                <a:latin typeface="Tahoma"/>
                <a:ea typeface="MS PGothic"/>
              </a:rPr>
              <a:t>pink</a:t>
            </a:r>
            <a:r>
              <a:rPr lang="en-US" dirty="0">
                <a:latin typeface="Tahoma"/>
                <a:ea typeface="MS PGothic"/>
              </a:rPr>
              <a:t> is meant to be replaced before using the presentation in class.</a:t>
            </a:r>
            <a:endParaRPr lang="en-US" dirty="0">
              <a:latin typeface="Tahoma"/>
            </a:endParaRPr>
          </a:p>
          <a:p>
            <a:pPr marL="342900" indent="-342900">
              <a:buFont typeface="Arial"/>
              <a:buChar char="•"/>
            </a:pPr>
            <a:endParaRPr lang="en-US" dirty="0">
              <a:latin typeface="Tahoma"/>
            </a:endParaRPr>
          </a:p>
          <a:p>
            <a:pPr marL="342900" indent="-342900">
              <a:buFont typeface="Arial"/>
              <a:buChar char="•"/>
            </a:pPr>
            <a:r>
              <a:rPr lang="en-US" dirty="0">
                <a:latin typeface="Tahoma"/>
                <a:ea typeface="MS PGothic"/>
              </a:rPr>
              <a:t>Please read the notes section of each slide for suggestions about ways you can engage your students in a discussion about academic integrity.</a:t>
            </a:r>
          </a:p>
          <a:p>
            <a:pPr marL="342900" indent="-342900">
              <a:buFont typeface="Arial"/>
              <a:buChar char="•"/>
            </a:pPr>
            <a:endParaRPr lang="en-US" dirty="0">
              <a:latin typeface="Tahoma"/>
              <a:ea typeface="MS PGothic"/>
            </a:endParaRPr>
          </a:p>
          <a:p>
            <a:pPr marL="342900" indent="-342900">
              <a:buFont typeface="Arial"/>
              <a:buChar char="•"/>
            </a:pPr>
            <a:r>
              <a:rPr lang="en-US" dirty="0">
                <a:latin typeface="Tahoma"/>
                <a:ea typeface="MS PGothic"/>
              </a:rPr>
              <a:t>The Academic Integrity Hub offers resources and events throughout the year to support educators in teaching academic integrity.</a:t>
            </a:r>
            <a:endParaRPr lang="en-US" dirty="0"/>
          </a:p>
          <a:p>
            <a:endParaRPr lang="en-US" dirty="0"/>
          </a:p>
          <a:p>
            <a:endParaRPr lang="en-US" dirty="0"/>
          </a:p>
        </p:txBody>
      </p:sp>
      <p:sp>
        <p:nvSpPr>
          <p:cNvPr id="5" name="Title 4">
            <a:extLst>
              <a:ext uri="{FF2B5EF4-FFF2-40B4-BE49-F238E27FC236}">
                <a16:creationId xmlns:a16="http://schemas.microsoft.com/office/drawing/2014/main" id="{F6E4FE30-CB56-8A43-859D-EC055E4E24D2}"/>
              </a:ext>
            </a:extLst>
          </p:cNvPr>
          <p:cNvSpPr>
            <a:spLocks noGrp="1"/>
          </p:cNvSpPr>
          <p:nvPr>
            <p:ph type="title"/>
          </p:nvPr>
        </p:nvSpPr>
        <p:spPr/>
        <p:txBody>
          <a:bodyPr lIns="0" tIns="0" rIns="0" bIns="0" anchor="t"/>
          <a:lstStyle/>
          <a:p>
            <a:r>
              <a:rPr lang="en-US">
                <a:latin typeface="Tahoma"/>
                <a:ea typeface="MS PGothic"/>
              </a:rPr>
              <a:t>Hidden slide: Information about this slide deck</a:t>
            </a:r>
          </a:p>
        </p:txBody>
      </p:sp>
    </p:spTree>
    <p:extLst>
      <p:ext uri="{BB962C8B-B14F-4D97-AF65-F5344CB8AC3E}">
        <p14:creationId xmlns:p14="http://schemas.microsoft.com/office/powerpoint/2010/main" val="125202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149132-F94B-41A6-812C-9620FC9BA9DB}"/>
              </a:ext>
            </a:extLst>
          </p:cNvPr>
          <p:cNvSpPr/>
          <p:nvPr/>
        </p:nvSpPr>
        <p:spPr>
          <a:xfrm>
            <a:off x="438954" y="1102117"/>
            <a:ext cx="8507896" cy="768928"/>
          </a:xfrm>
          <a:prstGeom prst="rect">
            <a:avLst/>
          </a:prstGeom>
        </p:spPr>
        <p:txBody>
          <a:bodyPr wrap="square" lIns="91440" tIns="45720" rIns="91440" bIns="45720" anchor="t">
            <a:spAutoFit/>
          </a:bodyPr>
          <a:lstStyle/>
          <a:p>
            <a:pPr>
              <a:spcAft>
                <a:spcPts val="600"/>
              </a:spcAft>
            </a:pPr>
            <a:endParaRPr lang="en-US" sz="1800" b="1">
              <a:solidFill>
                <a:schemeClr val="tx1">
                  <a:lumMod val="50000"/>
                  <a:lumOff val="50000"/>
                </a:schemeClr>
              </a:solidFill>
              <a:cs typeface="Arial"/>
            </a:endParaRPr>
          </a:p>
          <a:p>
            <a:pPr marL="285750" indent="-285750">
              <a:lnSpc>
                <a:spcPct val="130000"/>
              </a:lnSpc>
              <a:buFont typeface="Arial" panose="020B0604020202020204" pitchFamily="34" charset="0"/>
              <a:buChar char="•"/>
            </a:pPr>
            <a:endParaRPr lang="en-US" sz="1800">
              <a:ea typeface="MS PGothic"/>
              <a:cs typeface="Arial"/>
            </a:endParaRPr>
          </a:p>
        </p:txBody>
      </p:sp>
      <p:graphicFrame>
        <p:nvGraphicFramePr>
          <p:cNvPr id="4" name="Table 4">
            <a:extLst>
              <a:ext uri="{FF2B5EF4-FFF2-40B4-BE49-F238E27FC236}">
                <a16:creationId xmlns:a16="http://schemas.microsoft.com/office/drawing/2014/main" id="{CDE510CA-6C89-FBC7-26AE-CB9F84596634}"/>
              </a:ext>
            </a:extLst>
          </p:cNvPr>
          <p:cNvGraphicFramePr>
            <a:graphicFrameLocks noGrp="1"/>
          </p:cNvGraphicFramePr>
          <p:nvPr>
            <p:extLst>
              <p:ext uri="{D42A27DB-BD31-4B8C-83A1-F6EECF244321}">
                <p14:modId xmlns:p14="http://schemas.microsoft.com/office/powerpoint/2010/main" val="235805598"/>
              </p:ext>
            </p:extLst>
          </p:nvPr>
        </p:nvGraphicFramePr>
        <p:xfrm>
          <a:off x="79421" y="786052"/>
          <a:ext cx="8355064" cy="3517899"/>
        </p:xfrm>
        <a:graphic>
          <a:graphicData uri="http://schemas.openxmlformats.org/drawingml/2006/table">
            <a:tbl>
              <a:tblPr firstRow="1" bandRow="1">
                <a:tableStyleId>{5940675A-B579-460E-94D1-54222C63F5DA}</a:tableStyleId>
              </a:tblPr>
              <a:tblGrid>
                <a:gridCol w="4177532">
                  <a:extLst>
                    <a:ext uri="{9D8B030D-6E8A-4147-A177-3AD203B41FA5}">
                      <a16:colId xmlns:a16="http://schemas.microsoft.com/office/drawing/2014/main" val="3103727919"/>
                    </a:ext>
                  </a:extLst>
                </a:gridCol>
                <a:gridCol w="4177532">
                  <a:extLst>
                    <a:ext uri="{9D8B030D-6E8A-4147-A177-3AD203B41FA5}">
                      <a16:colId xmlns:a16="http://schemas.microsoft.com/office/drawing/2014/main" val="1394636831"/>
                    </a:ext>
                  </a:extLst>
                </a:gridCol>
              </a:tblGrid>
              <a:tr h="1749774">
                <a:tc>
                  <a:txBody>
                    <a:bodyPr/>
                    <a:lstStyle/>
                    <a:p>
                      <a:pPr lvl="0">
                        <a:buNone/>
                      </a:pPr>
                      <a:r>
                        <a:rPr lang="en-US" sz="1600" b="1" i="0" u="none" strike="noStrike" noProof="0" dirty="0">
                          <a:solidFill>
                            <a:schemeClr val="tx1"/>
                          </a:solidFill>
                          <a:latin typeface="Tahoma"/>
                        </a:rPr>
                        <a:t>Plagiarism</a:t>
                      </a:r>
                    </a:p>
                    <a:p>
                      <a:pPr lvl="0">
                        <a:buNone/>
                      </a:pPr>
                      <a:r>
                        <a:rPr lang="en-US" sz="1200" b="0" i="0" u="none" strike="noStrike" noProof="0" dirty="0">
                          <a:solidFill>
                            <a:srgbClr val="FF00FF"/>
                          </a:solidFill>
                          <a:latin typeface="Tahoma"/>
                        </a:rPr>
                        <a:t>[Insert or replace with relevant examples in your course]</a:t>
                      </a:r>
                    </a:p>
                  </a:txBody>
                  <a:tcPr/>
                </a:tc>
                <a:tc>
                  <a:txBody>
                    <a:bodyPr/>
                    <a:lstStyle/>
                    <a:p>
                      <a:pPr lvl="0">
                        <a:buNone/>
                      </a:pPr>
                      <a:r>
                        <a:rPr lang="en-US" sz="1600" b="1" i="0" u="none" strike="noStrike" noProof="0" dirty="0">
                          <a:solidFill>
                            <a:schemeClr val="tx1"/>
                          </a:solidFill>
                          <a:latin typeface="Tahoma"/>
                        </a:rPr>
                        <a:t>Unintentional plagiarism</a:t>
                      </a:r>
                    </a:p>
                    <a:p>
                      <a:pPr lvl="0">
                        <a:buNone/>
                      </a:pPr>
                      <a:r>
                        <a:rPr lang="en-US" sz="1100" b="0" i="0" u="none" strike="noStrike" noProof="0" dirty="0">
                          <a:solidFill>
                            <a:srgbClr val="FF00FF"/>
                          </a:solidFill>
                          <a:latin typeface="Tahoma"/>
                        </a:rPr>
                        <a:t>[Insert or replace with relevant examples in your course]</a:t>
                      </a:r>
                    </a:p>
                  </a:txBody>
                  <a:tcPr/>
                </a:tc>
                <a:extLst>
                  <a:ext uri="{0D108BD9-81ED-4DB2-BD59-A6C34878D82A}">
                    <a16:rowId xmlns:a16="http://schemas.microsoft.com/office/drawing/2014/main" val="2031969631"/>
                  </a:ext>
                </a:extLst>
              </a:tr>
              <a:tr h="1768125">
                <a:tc>
                  <a:txBody>
                    <a:bodyPr/>
                    <a:lstStyle/>
                    <a:p>
                      <a:pPr lvl="0">
                        <a:buNone/>
                      </a:pPr>
                      <a:r>
                        <a:rPr lang="en-US" sz="1600" b="1" i="0" u="none" strike="noStrike" noProof="0" dirty="0">
                          <a:solidFill>
                            <a:schemeClr val="tx1"/>
                          </a:solidFill>
                          <a:latin typeface="Tahoma"/>
                        </a:rPr>
                        <a:t>Collusion</a:t>
                      </a:r>
                      <a:endParaRPr lang="en-US" sz="1600" dirty="0">
                        <a:solidFill>
                          <a:schemeClr val="tx1"/>
                        </a:solidFill>
                        <a:latin typeface="Tahoma"/>
                      </a:endParaRPr>
                    </a:p>
                    <a:p>
                      <a:pPr lvl="0">
                        <a:buNone/>
                      </a:pPr>
                      <a:r>
                        <a:rPr lang="en-US" sz="1100" b="0" i="0" u="none" strike="noStrike" noProof="0" dirty="0">
                          <a:solidFill>
                            <a:srgbClr val="FF00FF"/>
                          </a:solidFill>
                          <a:latin typeface="Tahoma"/>
                        </a:rPr>
                        <a:t>[Insert or replace with relevant examples in your course]</a:t>
                      </a:r>
                    </a:p>
                  </a:txBody>
                  <a:tcPr/>
                </a:tc>
                <a:tc>
                  <a:txBody>
                    <a:bodyPr/>
                    <a:lstStyle/>
                    <a:p>
                      <a:pPr lvl="0">
                        <a:buNone/>
                      </a:pPr>
                      <a:r>
                        <a:rPr lang="en-US" sz="1600" b="1" i="0" u="none" strike="noStrike" noProof="0" dirty="0">
                          <a:solidFill>
                            <a:schemeClr val="tx1"/>
                          </a:solidFill>
                          <a:latin typeface="Tahoma"/>
                        </a:rPr>
                        <a:t>Contract cheating</a:t>
                      </a:r>
                    </a:p>
                    <a:p>
                      <a:pPr lvl="0">
                        <a:buNone/>
                      </a:pPr>
                      <a:r>
                        <a:rPr lang="en-US" sz="1100" b="0" i="0" u="none" strike="noStrike" noProof="0" dirty="0">
                          <a:solidFill>
                            <a:srgbClr val="FF00FF"/>
                          </a:solidFill>
                          <a:latin typeface="Tahoma"/>
                        </a:rPr>
                        <a:t>[Insert or replace with relevant examples in your course]</a:t>
                      </a:r>
                    </a:p>
                  </a:txBody>
                  <a:tcPr/>
                </a:tc>
                <a:extLst>
                  <a:ext uri="{0D108BD9-81ED-4DB2-BD59-A6C34878D82A}">
                    <a16:rowId xmlns:a16="http://schemas.microsoft.com/office/drawing/2014/main" val="631231106"/>
                  </a:ext>
                </a:extLst>
              </a:tr>
            </a:tbl>
          </a:graphicData>
        </a:graphic>
      </p:graphicFrame>
      <p:sp>
        <p:nvSpPr>
          <p:cNvPr id="6" name="Rectangle 5">
            <a:extLst>
              <a:ext uri="{FF2B5EF4-FFF2-40B4-BE49-F238E27FC236}">
                <a16:creationId xmlns:a16="http://schemas.microsoft.com/office/drawing/2014/main" id="{7985F483-6C33-B6A7-F35B-2CBD9B067029}"/>
              </a:ext>
            </a:extLst>
          </p:cNvPr>
          <p:cNvSpPr/>
          <p:nvPr/>
        </p:nvSpPr>
        <p:spPr>
          <a:xfrm>
            <a:off x="0" y="4455820"/>
            <a:ext cx="9144000" cy="6876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1AB7F1F5-D8BD-D134-E90C-276BAC0910E8}"/>
              </a:ext>
            </a:extLst>
          </p:cNvPr>
          <p:cNvSpPr txBox="1"/>
          <p:nvPr/>
        </p:nvSpPr>
        <p:spPr>
          <a:xfrm>
            <a:off x="438953" y="4551235"/>
            <a:ext cx="8355189" cy="1181862"/>
          </a:xfrm>
          <a:prstGeom prst="rect">
            <a:avLst/>
          </a:prstGeom>
          <a:noFill/>
        </p:spPr>
        <p:txBody>
          <a:bodyPr wrap="square" lIns="91440" tIns="45720" rIns="91440" bIns="45720" rtlCol="0" anchor="t">
            <a:spAutoFit/>
          </a:bodyPr>
          <a:lstStyle/>
          <a:p>
            <a:pPr algn="ctr">
              <a:lnSpc>
                <a:spcPct val="130000"/>
              </a:lnSpc>
            </a:pPr>
            <a:r>
              <a:rPr lang="en-US" sz="1800" b="1">
                <a:solidFill>
                  <a:schemeClr val="bg1"/>
                </a:solidFill>
                <a:latin typeface="Tahoma"/>
                <a:ea typeface="MS PGothic"/>
                <a:cs typeface="Arial"/>
              </a:rPr>
              <a:t>What scenarios could come up in this course?</a:t>
            </a:r>
            <a:endParaRPr lang="en-US" b="1">
              <a:solidFill>
                <a:schemeClr val="bg1"/>
              </a:solidFill>
              <a:latin typeface="Tahoma"/>
              <a:cs typeface="Arial" panose="020B0604020202020204" pitchFamily="34" charset="0"/>
            </a:endParaRPr>
          </a:p>
          <a:p>
            <a:pPr>
              <a:lnSpc>
                <a:spcPct val="130000"/>
              </a:lnSpc>
            </a:pPr>
            <a:endParaRPr lang="en-US" sz="1800" b="1">
              <a:solidFill>
                <a:schemeClr val="bg1"/>
              </a:solidFill>
            </a:endParaRPr>
          </a:p>
          <a:p>
            <a:endParaRPr lang="en-CA"/>
          </a:p>
        </p:txBody>
      </p:sp>
      <p:sp>
        <p:nvSpPr>
          <p:cNvPr id="7" name="Text Placeholder 7">
            <a:extLst>
              <a:ext uri="{FF2B5EF4-FFF2-40B4-BE49-F238E27FC236}">
                <a16:creationId xmlns:a16="http://schemas.microsoft.com/office/drawing/2014/main" id="{0209F6CC-4F57-9406-8DAD-76F40A30C1F8}"/>
              </a:ext>
            </a:extLst>
          </p:cNvPr>
          <p:cNvSpPr txBox="1">
            <a:spLocks/>
          </p:cNvSpPr>
          <p:nvPr/>
        </p:nvSpPr>
        <p:spPr>
          <a:xfrm>
            <a:off x="138479" y="46833"/>
            <a:ext cx="783824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defRPr/>
            </a:pPr>
            <a:r>
              <a:rPr lang="en-US" sz="2000" dirty="0">
                <a:solidFill>
                  <a:schemeClr val="tx1"/>
                </a:solidFill>
                <a:latin typeface="Tahoma"/>
                <a:ea typeface="ＭＳ Ｐゴシック"/>
              </a:rPr>
              <a:t>Relevant SCENARIOS in THIS COURSE</a:t>
            </a:r>
          </a:p>
        </p:txBody>
      </p:sp>
    </p:spTree>
    <p:extLst>
      <p:ext uri="{BB962C8B-B14F-4D97-AF65-F5344CB8AC3E}">
        <p14:creationId xmlns:p14="http://schemas.microsoft.com/office/powerpoint/2010/main" val="279636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29DCD-A8BA-4AB8-852B-5EEBA155F4CD}"/>
              </a:ext>
            </a:extLst>
          </p:cNvPr>
          <p:cNvSpPr>
            <a:spLocks noGrp="1"/>
          </p:cNvSpPr>
          <p:nvPr>
            <p:ph type="body" sz="quarter" idx="13"/>
          </p:nvPr>
        </p:nvSpPr>
        <p:spPr>
          <a:xfrm>
            <a:off x="309906" y="654274"/>
            <a:ext cx="8180260" cy="1511919"/>
          </a:xfrm>
        </p:spPr>
        <p:txBody>
          <a:bodyPr vert="horz" lIns="0" tIns="0" rIns="0" bIns="0" anchor="t"/>
          <a:lstStyle/>
          <a:p>
            <a:r>
              <a:rPr lang="en-US" sz="1600" b="1">
                <a:latin typeface="Tahoma"/>
                <a:ea typeface="MS PGothic"/>
              </a:rPr>
              <a:t>New challenges, stressful situations, or lack of information can lead well-intentioned students to commit academic misconduct. Take some time to get familiar with what constitutes academic misconduct, along with resources and tips to learn with honesty and integrity.</a:t>
            </a:r>
            <a:r>
              <a:rPr lang="en-US" sz="1600" i="1">
                <a:ea typeface="MS PGothic"/>
              </a:rPr>
              <a:t> </a:t>
            </a:r>
            <a:br>
              <a:rPr lang="en-US" sz="1600">
                <a:ea typeface="MS PGothic"/>
              </a:rPr>
            </a:br>
            <a:endParaRPr lang="en-CA" sz="1600"/>
          </a:p>
          <a:p>
            <a:pPr marL="285750" indent="-285750">
              <a:buFont typeface="Wingdings"/>
              <a:buChar char="q"/>
            </a:pPr>
            <a:r>
              <a:rPr lang="en-US" sz="1800">
                <a:latin typeface="Tahoma"/>
                <a:ea typeface="Tahoma"/>
                <a:cs typeface="Tahoma"/>
              </a:rPr>
              <a:t>Review </a:t>
            </a:r>
            <a:r>
              <a:rPr lang="en-US" sz="1800" b="1">
                <a:latin typeface="Tahoma"/>
                <a:ea typeface="Tahoma"/>
                <a:cs typeface="Tahoma"/>
              </a:rPr>
              <a:t>academicintegrity.ubc.ca</a:t>
            </a:r>
            <a:r>
              <a:rPr lang="en-US" sz="1800">
                <a:latin typeface="Tahoma"/>
                <a:ea typeface="Tahoma"/>
                <a:cs typeface="Tahoma"/>
              </a:rPr>
              <a:t> for an overview of academic integrity, some examples, and links to resources.  </a:t>
            </a:r>
            <a:endParaRPr lang="en-US" sz="1800">
              <a:latin typeface="Tahoma"/>
              <a:ea typeface="MS PGothic"/>
              <a:cs typeface="Arial"/>
            </a:endParaRPr>
          </a:p>
          <a:p>
            <a:pPr marL="285750" indent="-285750">
              <a:buFont typeface="Wingdings"/>
              <a:buChar char="q"/>
            </a:pPr>
            <a:r>
              <a:rPr lang="en-US" sz="1800">
                <a:latin typeface="Tahoma"/>
                <a:ea typeface="MS PGothic"/>
                <a:cs typeface="Arial"/>
              </a:rPr>
              <a:t>Read UBC’s Academic Honesty and Standards and Academic Misconduct regulations in the Academic Calendar.</a:t>
            </a:r>
            <a:endParaRPr lang="en-US" sz="1800">
              <a:latin typeface="Tahoma"/>
              <a:ea typeface="MS PGothic"/>
            </a:endParaRPr>
          </a:p>
          <a:p>
            <a:pPr marL="285750" indent="-285750">
              <a:buFont typeface="Wingdings"/>
              <a:buChar char="q"/>
            </a:pPr>
            <a:r>
              <a:rPr lang="en-US" sz="1800">
                <a:latin typeface="Tahoma"/>
                <a:ea typeface="MS PGothic"/>
                <a:cs typeface="Arial"/>
              </a:rPr>
              <a:t>Familiarize yourself with the support available to you such as tutoring, counselling or advising. </a:t>
            </a:r>
            <a:endParaRPr lang="en-US" sz="1800">
              <a:latin typeface="Tahoma"/>
              <a:cs typeface="Arial"/>
            </a:endParaRPr>
          </a:p>
          <a:p>
            <a:pPr marL="285750" indent="-285750">
              <a:buFont typeface="Wingdings"/>
              <a:buChar char="q"/>
            </a:pPr>
            <a:r>
              <a:rPr lang="en-US" sz="1800">
                <a:latin typeface="Tahoma"/>
                <a:ea typeface="MS PGothic"/>
                <a:cs typeface="Arial"/>
              </a:rPr>
              <a:t>Check your syllabus to see whether your instructor has included details about academic integrity. </a:t>
            </a:r>
            <a:endParaRPr lang="en-US" sz="1800">
              <a:latin typeface="Tahoma"/>
              <a:cs typeface="Arial"/>
            </a:endParaRPr>
          </a:p>
          <a:p>
            <a:pPr marL="342900" indent="-342900">
              <a:buFont typeface="Arial"/>
              <a:buChar char="•"/>
            </a:pPr>
            <a:endParaRPr lang="en-US" sz="1800"/>
          </a:p>
        </p:txBody>
      </p:sp>
      <p:sp>
        <p:nvSpPr>
          <p:cNvPr id="4" name="Rectangle 3">
            <a:extLst>
              <a:ext uri="{FF2B5EF4-FFF2-40B4-BE49-F238E27FC236}">
                <a16:creationId xmlns:a16="http://schemas.microsoft.com/office/drawing/2014/main" id="{0ED8043B-F410-4282-8E38-4BDB550A7468}"/>
              </a:ext>
            </a:extLst>
          </p:cNvPr>
          <p:cNvSpPr/>
          <p:nvPr/>
        </p:nvSpPr>
        <p:spPr>
          <a:xfrm>
            <a:off x="615870" y="2901850"/>
            <a:ext cx="3473088" cy="646331"/>
          </a:xfrm>
          <a:prstGeom prst="rect">
            <a:avLst/>
          </a:prstGeom>
        </p:spPr>
        <p:txBody>
          <a:bodyPr wrap="square" lIns="91440" tIns="45720" rIns="91440" bIns="45720" anchor="t">
            <a:spAutoFit/>
          </a:bodyPr>
          <a:lstStyle/>
          <a:p>
            <a:br>
              <a:rPr lang="en-US" altLang="en-US" sz="1800"/>
            </a:br>
            <a:endParaRPr lang="en-US" altLang="en-US" sz="1800">
              <a:cs typeface="Arial"/>
            </a:endParaRPr>
          </a:p>
        </p:txBody>
      </p:sp>
      <p:sp>
        <p:nvSpPr>
          <p:cNvPr id="5" name="Rectangle 4">
            <a:extLst>
              <a:ext uri="{FF2B5EF4-FFF2-40B4-BE49-F238E27FC236}">
                <a16:creationId xmlns:a16="http://schemas.microsoft.com/office/drawing/2014/main" id="{A2779168-7D79-4E13-80A5-4E3D6F1890CE}"/>
              </a:ext>
            </a:extLst>
          </p:cNvPr>
          <p:cNvSpPr/>
          <p:nvPr/>
        </p:nvSpPr>
        <p:spPr>
          <a:xfrm>
            <a:off x="4705539" y="2901850"/>
            <a:ext cx="3999507" cy="369332"/>
          </a:xfrm>
          <a:prstGeom prst="rect">
            <a:avLst/>
          </a:prstGeom>
        </p:spPr>
        <p:txBody>
          <a:bodyPr wrap="square" lIns="91440" tIns="45720" rIns="91440" bIns="45720" anchor="t">
            <a:spAutoFit/>
          </a:bodyPr>
          <a:lstStyle/>
          <a:p>
            <a:endParaRPr lang="en-US" altLang="en-US" sz="1800" b="1">
              <a:cs typeface="Arial"/>
            </a:endParaRPr>
          </a:p>
        </p:txBody>
      </p:sp>
      <p:sp>
        <p:nvSpPr>
          <p:cNvPr id="11" name="TextBox 10">
            <a:extLst>
              <a:ext uri="{FF2B5EF4-FFF2-40B4-BE49-F238E27FC236}">
                <a16:creationId xmlns:a16="http://schemas.microsoft.com/office/drawing/2014/main" id="{93F9C96B-8E14-473A-91A8-B4AE4F2F5DCE}"/>
              </a:ext>
            </a:extLst>
          </p:cNvPr>
          <p:cNvSpPr txBox="1"/>
          <p:nvPr/>
        </p:nvSpPr>
        <p:spPr>
          <a:xfrm>
            <a:off x="438955" y="4600267"/>
            <a:ext cx="7154542" cy="1101840"/>
          </a:xfrm>
          <a:prstGeom prst="rect">
            <a:avLst/>
          </a:prstGeom>
          <a:noFill/>
        </p:spPr>
        <p:txBody>
          <a:bodyPr wrap="square" lIns="91440" tIns="45720" rIns="91440" bIns="45720" rtlCol="0" anchor="t">
            <a:spAutoFit/>
          </a:bodyPr>
          <a:lstStyle/>
          <a:p>
            <a:pPr>
              <a:lnSpc>
                <a:spcPct val="130000"/>
              </a:lnSpc>
            </a:pPr>
            <a:endParaRPr lang="en-US" sz="1400">
              <a:latin typeface="Arial"/>
              <a:ea typeface="MS PGothic"/>
              <a:cs typeface="Arial"/>
            </a:endParaRPr>
          </a:p>
          <a:p>
            <a:pPr>
              <a:lnSpc>
                <a:spcPct val="130000"/>
              </a:lnSpc>
            </a:pPr>
            <a:endParaRPr lang="en-US" sz="1800"/>
          </a:p>
          <a:p>
            <a:endParaRPr lang="en-CA"/>
          </a:p>
        </p:txBody>
      </p:sp>
      <p:sp>
        <p:nvSpPr>
          <p:cNvPr id="2" name="Text Placeholder 7">
            <a:extLst>
              <a:ext uri="{FF2B5EF4-FFF2-40B4-BE49-F238E27FC236}">
                <a16:creationId xmlns:a16="http://schemas.microsoft.com/office/drawing/2014/main" id="{6A25C3C5-55AF-384B-F30E-E33CF31C0906}"/>
              </a:ext>
            </a:extLst>
          </p:cNvPr>
          <p:cNvSpPr txBox="1">
            <a:spLocks/>
          </p:cNvSpPr>
          <p:nvPr/>
        </p:nvSpPr>
        <p:spPr>
          <a:xfrm>
            <a:off x="138479" y="46833"/>
            <a:ext cx="783824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defRPr/>
            </a:pPr>
            <a:r>
              <a:rPr lang="en-US" sz="2000">
                <a:latin typeface="Tahoma"/>
                <a:ea typeface="ＭＳ Ｐゴシック"/>
              </a:rPr>
              <a:t>MAKE A PLAN FOR ACADEMIC INTEGRITY</a:t>
            </a:r>
          </a:p>
        </p:txBody>
      </p:sp>
    </p:spTree>
    <p:extLst>
      <p:ext uri="{BB962C8B-B14F-4D97-AF65-F5344CB8AC3E}">
        <p14:creationId xmlns:p14="http://schemas.microsoft.com/office/powerpoint/2010/main" val="198108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7D4870B-AAB3-42F3-96A6-31D47453BAD1}"/>
              </a:ext>
            </a:extLst>
          </p:cNvPr>
          <p:cNvSpPr>
            <a:spLocks noGrp="1"/>
          </p:cNvSpPr>
          <p:nvPr>
            <p:ph type="body" sz="quarter" idx="13"/>
          </p:nvPr>
        </p:nvSpPr>
        <p:spPr>
          <a:xfrm>
            <a:off x="741281" y="1450760"/>
            <a:ext cx="7661438" cy="1391080"/>
          </a:xfrm>
        </p:spPr>
        <p:txBody>
          <a:bodyPr vert="horz" lIns="0" tIns="0" rIns="0" bIns="0" anchor="t"/>
          <a:lstStyle/>
          <a:p>
            <a:pPr algn="ctr"/>
            <a:r>
              <a:rPr lang="en-US" sz="3400" b="1">
                <a:latin typeface="Tahoma"/>
                <a:ea typeface="MS PGothic"/>
              </a:rPr>
              <a:t>Academic integrity </a:t>
            </a:r>
            <a:endParaRPr lang="en-US" sz="3400" b="1">
              <a:latin typeface="Tahoma"/>
            </a:endParaRPr>
          </a:p>
          <a:p>
            <a:pPr algn="ctr"/>
            <a:r>
              <a:rPr lang="en-US" sz="3400" b="1">
                <a:latin typeface="Tahoma"/>
                <a:ea typeface="MS PGothic"/>
              </a:rPr>
              <a:t>is everyone’s responsibility</a:t>
            </a:r>
            <a:endParaRPr lang="en-CA" sz="3400" b="1">
              <a:latin typeface="Tahoma"/>
              <a:ea typeface="MS PGothic"/>
            </a:endParaRPr>
          </a:p>
        </p:txBody>
      </p:sp>
      <p:pic>
        <p:nvPicPr>
          <p:cNvPr id="3" name="Picture 2">
            <a:hlinkClick r:id="rId3"/>
            <a:extLst>
              <a:ext uri="{FF2B5EF4-FFF2-40B4-BE49-F238E27FC236}">
                <a16:creationId xmlns:a16="http://schemas.microsoft.com/office/drawing/2014/main" id="{136E4A7A-87D3-4FCD-AD43-ABB44BDCC065}"/>
              </a:ext>
            </a:extLst>
          </p:cNvPr>
          <p:cNvPicPr>
            <a:picLocks noChangeAspect="1"/>
          </p:cNvPicPr>
          <p:nvPr/>
        </p:nvPicPr>
        <p:blipFill>
          <a:blip r:embed="rId4">
            <a:clrChange>
              <a:clrFrom>
                <a:srgbClr val="002145"/>
              </a:clrFrom>
              <a:clrTo>
                <a:srgbClr val="002145">
                  <a:alpha val="0"/>
                </a:srgbClr>
              </a:clrTo>
            </a:clrChange>
          </a:blip>
          <a:stretch>
            <a:fillRect/>
          </a:stretch>
        </p:blipFill>
        <p:spPr>
          <a:xfrm>
            <a:off x="2051050" y="2924390"/>
            <a:ext cx="5041900" cy="1238490"/>
          </a:xfrm>
          <a:prstGeom prst="rect">
            <a:avLst/>
          </a:prstGeom>
        </p:spPr>
      </p:pic>
    </p:spTree>
    <p:extLst>
      <p:ext uri="{BB962C8B-B14F-4D97-AF65-F5344CB8AC3E}">
        <p14:creationId xmlns:p14="http://schemas.microsoft.com/office/powerpoint/2010/main" val="316720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B712E-B4B1-9B41-A76F-28B0BB1DF16B}"/>
              </a:ext>
            </a:extLst>
          </p:cNvPr>
          <p:cNvSpPr>
            <a:spLocks noGrp="1"/>
          </p:cNvSpPr>
          <p:nvPr>
            <p:ph type="body" sz="quarter" idx="12"/>
          </p:nvPr>
        </p:nvSpPr>
        <p:spPr>
          <a:xfrm>
            <a:off x="365762" y="3003798"/>
            <a:ext cx="5430203" cy="321394"/>
          </a:xfrm>
        </p:spPr>
        <p:txBody>
          <a:bodyPr vert="horz" lIns="0" tIns="0" rIns="0" bIns="0" anchor="t">
            <a:normAutofit/>
          </a:bodyPr>
          <a:lstStyle/>
          <a:p>
            <a:r>
              <a:rPr lang="en-US" dirty="0">
                <a:latin typeface="Tahoma"/>
                <a:ea typeface="MS PGothic"/>
              </a:rPr>
              <a:t>UBC Academic Integrity Working Group, 2022</a:t>
            </a:r>
          </a:p>
          <a:p>
            <a:endParaRPr lang="en-US" dirty="0">
              <a:latin typeface="Tahoma"/>
              <a:ea typeface="MS PGothic"/>
            </a:endParaRPr>
          </a:p>
        </p:txBody>
      </p:sp>
      <p:sp>
        <p:nvSpPr>
          <p:cNvPr id="7" name="Title 6">
            <a:extLst>
              <a:ext uri="{FF2B5EF4-FFF2-40B4-BE49-F238E27FC236}">
                <a16:creationId xmlns:a16="http://schemas.microsoft.com/office/drawing/2014/main" id="{04869A91-59F7-7643-84C1-F6AE18ED9F4A}"/>
              </a:ext>
            </a:extLst>
          </p:cNvPr>
          <p:cNvSpPr>
            <a:spLocks noGrp="1"/>
          </p:cNvSpPr>
          <p:nvPr>
            <p:ph type="title"/>
          </p:nvPr>
        </p:nvSpPr>
        <p:spPr>
          <a:xfrm>
            <a:off x="385981" y="1145927"/>
            <a:ext cx="5409982" cy="1569839"/>
          </a:xfrm>
        </p:spPr>
        <p:txBody>
          <a:bodyPr lIns="0" tIns="0" rIns="0" bIns="0" anchor="t">
            <a:normAutofit/>
          </a:bodyPr>
          <a:lstStyle/>
          <a:p>
            <a:r>
              <a:rPr lang="en-US" kern="0" spc="100" dirty="0">
                <a:solidFill>
                  <a:schemeClr val="bg1"/>
                </a:solidFill>
                <a:latin typeface="Tahoma"/>
                <a:ea typeface="MS PGothic"/>
              </a:rPr>
              <a:t>Academic Integrity in</a:t>
            </a:r>
            <a:br>
              <a:rPr lang="en-US" kern="0" spc="100" dirty="0">
                <a:latin typeface="Tahoma"/>
                <a:ea typeface="MS PGothic"/>
              </a:rPr>
            </a:br>
            <a:r>
              <a:rPr lang="en-US" kern="0" spc="100" dirty="0">
                <a:solidFill>
                  <a:srgbClr val="FF00FF"/>
                </a:solidFill>
                <a:latin typeface="Tahoma"/>
                <a:ea typeface="MS PGothic"/>
              </a:rPr>
              <a:t>[Course Name]</a:t>
            </a:r>
            <a:endParaRPr lang="en-US" dirty="0">
              <a:solidFill>
                <a:srgbClr val="FF00FF"/>
              </a:solidFill>
            </a:endParaRPr>
          </a:p>
        </p:txBody>
      </p:sp>
    </p:spTree>
    <p:extLst>
      <p:ext uri="{BB962C8B-B14F-4D97-AF65-F5344CB8AC3E}">
        <p14:creationId xmlns:p14="http://schemas.microsoft.com/office/powerpoint/2010/main" val="2087636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AA0834-6111-3A4D-BD77-A684C271B5ED}"/>
              </a:ext>
            </a:extLst>
          </p:cNvPr>
          <p:cNvSpPr>
            <a:spLocks noGrp="1"/>
          </p:cNvSpPr>
          <p:nvPr>
            <p:ph type="body" sz="quarter" idx="11"/>
          </p:nvPr>
        </p:nvSpPr>
        <p:spPr>
          <a:xfrm>
            <a:off x="138479" y="46833"/>
            <a:ext cx="7838241" cy="623331"/>
          </a:xfrm>
        </p:spPr>
        <p:txBody>
          <a:bodyPr/>
          <a:lstStyle/>
          <a:p>
            <a:pPr>
              <a:lnSpc>
                <a:spcPct val="100000"/>
              </a:lnSpc>
              <a:defRPr/>
            </a:pPr>
            <a:r>
              <a:rPr lang="en-US" sz="2000">
                <a:latin typeface="Tahoma"/>
                <a:ea typeface="ＭＳ Ｐゴシック"/>
              </a:rPr>
              <a:t>ACADEMIC Integrity: Why does it matter?</a:t>
            </a:r>
            <a:endParaRPr sz="2000">
              <a:latin typeface="Tahoma"/>
              <a:ea typeface="ＭＳ Ｐゴシック"/>
            </a:endParaRPr>
          </a:p>
        </p:txBody>
      </p:sp>
      <p:sp>
        <p:nvSpPr>
          <p:cNvPr id="34818" name="Text Placeholder 6">
            <a:extLst>
              <a:ext uri="{FF2B5EF4-FFF2-40B4-BE49-F238E27FC236}">
                <a16:creationId xmlns:a16="http://schemas.microsoft.com/office/drawing/2014/main" id="{8A3D8A8A-16DD-4D16-AE96-2AE86C75148E}"/>
              </a:ext>
            </a:extLst>
          </p:cNvPr>
          <p:cNvSpPr>
            <a:spLocks noGrp="1" noChangeArrowheads="1"/>
          </p:cNvSpPr>
          <p:nvPr>
            <p:ph type="body" sz="quarter" idx="13"/>
          </p:nvPr>
        </p:nvSpPr>
        <p:spPr bwMode="auto">
          <a:xfrm>
            <a:off x="327635" y="1197535"/>
            <a:ext cx="5254180" cy="36721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1200"/>
              </a:spcAft>
            </a:pPr>
            <a:r>
              <a:rPr lang="en-US" sz="1800">
                <a:latin typeface="Tahoma"/>
                <a:ea typeface="MS PGothic"/>
              </a:rPr>
              <a:t>Academic integrity is a commitment to uphold the values of </a:t>
            </a:r>
            <a:r>
              <a:rPr lang="en-US" sz="1800" b="1">
                <a:latin typeface="Tahoma"/>
                <a:ea typeface="MS PGothic"/>
              </a:rPr>
              <a:t>respect, integrity, and accountability </a:t>
            </a:r>
            <a:r>
              <a:rPr lang="en-US" sz="1800">
                <a:latin typeface="Tahoma"/>
                <a:ea typeface="MS PGothic"/>
              </a:rPr>
              <a:t>in all academic and scholarly endeavors. It’s an essential part of being a member of the UBC community.</a:t>
            </a:r>
            <a:endParaRPr lang="en-US" sz="1800">
              <a:latin typeface="Tahoma"/>
            </a:endParaRPr>
          </a:p>
          <a:p>
            <a:pPr>
              <a:spcBef>
                <a:spcPct val="0"/>
              </a:spcBef>
            </a:pPr>
            <a:r>
              <a:rPr lang="en-US" sz="1800">
                <a:latin typeface="Tahoma"/>
                <a:ea typeface="MS PGothic"/>
              </a:rPr>
              <a:t>Learning with integrity:</a:t>
            </a:r>
          </a:p>
          <a:p>
            <a:pPr marL="285750" indent="-285750">
              <a:spcBef>
                <a:spcPct val="0"/>
              </a:spcBef>
              <a:buFontTx/>
              <a:buChar char="-"/>
            </a:pPr>
            <a:r>
              <a:rPr lang="en-US" sz="1800">
                <a:latin typeface="Tahoma"/>
                <a:ea typeface="MS PGothic"/>
              </a:rPr>
              <a:t>Ensures you graduate with the knowledge and skills for professional success.</a:t>
            </a:r>
            <a:endParaRPr lang="en-CA" sz="1200">
              <a:latin typeface="Tahoma"/>
              <a:ea typeface="MS PGothic"/>
              <a:cs typeface="Arial"/>
            </a:endParaRPr>
          </a:p>
          <a:p>
            <a:pPr marL="285750" indent="-285750">
              <a:spcBef>
                <a:spcPct val="0"/>
              </a:spcBef>
              <a:buFontTx/>
              <a:buChar char="-"/>
            </a:pPr>
            <a:r>
              <a:rPr lang="en-US" sz="1800">
                <a:latin typeface="Tahoma"/>
                <a:ea typeface="MS PGothic"/>
              </a:rPr>
              <a:t>Upholds the value of your UBC degree.</a:t>
            </a:r>
            <a:br>
              <a:rPr lang="en-CA" sz="1000">
                <a:ea typeface="MS PGothic"/>
                <a:cs typeface="Arial"/>
              </a:rPr>
            </a:br>
            <a:r>
              <a:rPr lang="en-US" sz="1200">
                <a:ea typeface="MS PGothic"/>
                <a:cs typeface="Calibri"/>
              </a:rPr>
              <a:t> </a:t>
            </a:r>
            <a:endParaRPr lang="en-CA" sz="1200">
              <a:solidFill>
                <a:srgbClr val="002040"/>
              </a:solidFill>
              <a:ea typeface="MS PGothic"/>
              <a:cs typeface="Arial"/>
            </a:endParaRPr>
          </a:p>
        </p:txBody>
      </p:sp>
      <p:pic>
        <p:nvPicPr>
          <p:cNvPr id="2" name="Picture 2">
            <a:extLst>
              <a:ext uri="{FF2B5EF4-FFF2-40B4-BE49-F238E27FC236}">
                <a16:creationId xmlns:a16="http://schemas.microsoft.com/office/drawing/2014/main" id="{0D4E39BE-2F7C-D5F7-FDB1-1D454B428B0C}"/>
              </a:ext>
            </a:extLst>
          </p:cNvPr>
          <p:cNvPicPr>
            <a:picLocks noChangeAspect="1"/>
          </p:cNvPicPr>
          <p:nvPr/>
        </p:nvPicPr>
        <p:blipFill>
          <a:blip r:embed="rId3"/>
          <a:stretch>
            <a:fillRect/>
          </a:stretch>
        </p:blipFill>
        <p:spPr>
          <a:xfrm>
            <a:off x="5755975" y="1195298"/>
            <a:ext cx="2894162" cy="1264848"/>
          </a:xfrm>
          <a:prstGeom prst="rect">
            <a:avLst/>
          </a:prstGeom>
        </p:spPr>
      </p:pic>
      <p:pic>
        <p:nvPicPr>
          <p:cNvPr id="3" name="Picture 4">
            <a:extLst>
              <a:ext uri="{FF2B5EF4-FFF2-40B4-BE49-F238E27FC236}">
                <a16:creationId xmlns:a16="http://schemas.microsoft.com/office/drawing/2014/main" id="{CC314045-6DEA-D1E9-2220-506E02B9D039}"/>
              </a:ext>
            </a:extLst>
          </p:cNvPr>
          <p:cNvPicPr>
            <a:picLocks noChangeAspect="1"/>
          </p:cNvPicPr>
          <p:nvPr/>
        </p:nvPicPr>
        <p:blipFill>
          <a:blip r:embed="rId4"/>
          <a:stretch>
            <a:fillRect/>
          </a:stretch>
        </p:blipFill>
        <p:spPr>
          <a:xfrm>
            <a:off x="5755975" y="3114675"/>
            <a:ext cx="2894162" cy="1264848"/>
          </a:xfrm>
          <a:prstGeom prst="rect">
            <a:avLst/>
          </a:prstGeom>
        </p:spPr>
      </p:pic>
    </p:spTree>
    <p:extLst>
      <p:ext uri="{BB962C8B-B14F-4D97-AF65-F5344CB8AC3E}">
        <p14:creationId xmlns:p14="http://schemas.microsoft.com/office/powerpoint/2010/main" val="427085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B2A781-C09E-4072-82E4-DD9DF1295D41}"/>
              </a:ext>
            </a:extLst>
          </p:cNvPr>
          <p:cNvSpPr/>
          <p:nvPr/>
        </p:nvSpPr>
        <p:spPr>
          <a:xfrm>
            <a:off x="0" y="4455820"/>
            <a:ext cx="9144000" cy="6876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3645B2C-F314-49F1-A654-06B48ACFCCAA}"/>
              </a:ext>
            </a:extLst>
          </p:cNvPr>
          <p:cNvSpPr txBox="1"/>
          <p:nvPr/>
        </p:nvSpPr>
        <p:spPr>
          <a:xfrm>
            <a:off x="216317" y="1029438"/>
            <a:ext cx="4133046" cy="3702552"/>
          </a:xfrm>
          <a:prstGeom prst="rect">
            <a:avLst/>
          </a:prstGeom>
          <a:noFill/>
        </p:spPr>
        <p:txBody>
          <a:bodyPr wrap="square" lIns="91440" tIns="45720" rIns="91440" bIns="45720" rtlCol="0" anchor="t">
            <a:spAutoFit/>
          </a:bodyPr>
          <a:lstStyle/>
          <a:p>
            <a:pPr marL="285750" indent="-285750">
              <a:lnSpc>
                <a:spcPct val="130000"/>
              </a:lnSpc>
              <a:buFont typeface="Arial"/>
              <a:buChar char="•"/>
            </a:pPr>
            <a:r>
              <a:rPr lang="en-US" sz="1800" dirty="0">
                <a:latin typeface="Tahoma"/>
                <a:ea typeface="MS PGothic"/>
                <a:cs typeface="Arial"/>
              </a:rPr>
              <a:t>Explicitly acknowledging the sources of your knowledge, especially through accurate citation practices </a:t>
            </a:r>
            <a:endParaRPr lang="en-US" sz="1800" dirty="0">
              <a:latin typeface="Tahoma"/>
              <a:cs typeface="Arial" panose="020B0604020202020204" pitchFamily="34" charset="0"/>
            </a:endParaRPr>
          </a:p>
          <a:p>
            <a:pPr marL="285750" indent="-285750">
              <a:lnSpc>
                <a:spcPct val="130000"/>
              </a:lnSpc>
              <a:buFont typeface="Arial"/>
              <a:buChar char="•"/>
            </a:pPr>
            <a:r>
              <a:rPr lang="en-US" sz="1800" dirty="0">
                <a:latin typeface="Tahoma"/>
                <a:ea typeface="MS PGothic"/>
                <a:cs typeface="Arial"/>
              </a:rPr>
              <a:t>Completing assignments independently or acknowledging collaboration where appropriate </a:t>
            </a:r>
          </a:p>
          <a:p>
            <a:pPr marL="285750" indent="-285750">
              <a:lnSpc>
                <a:spcPct val="130000"/>
              </a:lnSpc>
              <a:buFont typeface="Arial"/>
              <a:buChar char="•"/>
            </a:pPr>
            <a:r>
              <a:rPr lang="en-US" sz="1800" dirty="0">
                <a:solidFill>
                  <a:srgbClr val="FF00FF"/>
                </a:solidFill>
                <a:latin typeface="Tahoma"/>
                <a:ea typeface="MS PGothic"/>
                <a:cs typeface="Arial"/>
              </a:rPr>
              <a:t>[insert other relevant examples in your discipline]</a:t>
            </a:r>
            <a:endParaRPr lang="en-US" sz="1800" dirty="0">
              <a:solidFill>
                <a:srgbClr val="FF00FF"/>
              </a:solidFill>
              <a:latin typeface="Tahoma"/>
              <a:cs typeface="Arial" panose="020B0604020202020204" pitchFamily="34" charset="0"/>
            </a:endParaRPr>
          </a:p>
          <a:p>
            <a:endParaRPr lang="en-CA" dirty="0"/>
          </a:p>
        </p:txBody>
      </p:sp>
      <p:sp>
        <p:nvSpPr>
          <p:cNvPr id="7" name="Rectangle 6">
            <a:extLst>
              <a:ext uri="{FF2B5EF4-FFF2-40B4-BE49-F238E27FC236}">
                <a16:creationId xmlns:a16="http://schemas.microsoft.com/office/drawing/2014/main" id="{59AF8661-9719-4C3B-B3C1-BA377CD6624C}"/>
              </a:ext>
            </a:extLst>
          </p:cNvPr>
          <p:cNvSpPr/>
          <p:nvPr/>
        </p:nvSpPr>
        <p:spPr>
          <a:xfrm>
            <a:off x="4349363" y="1029438"/>
            <a:ext cx="4277802" cy="2935675"/>
          </a:xfrm>
          <a:prstGeom prst="rect">
            <a:avLst/>
          </a:prstGeom>
        </p:spPr>
        <p:txBody>
          <a:bodyPr wrap="square" lIns="91440" tIns="45720" rIns="91440" bIns="45720" anchor="t">
            <a:spAutoFit/>
          </a:bodyPr>
          <a:lstStyle/>
          <a:p>
            <a:pPr marL="342900" indent="-342900">
              <a:lnSpc>
                <a:spcPct val="130000"/>
              </a:lnSpc>
              <a:buFont typeface="Arial" panose="020B0604020202020204" pitchFamily="34" charset="0"/>
              <a:buChar char="•"/>
            </a:pPr>
            <a:r>
              <a:rPr lang="en-US" sz="1800">
                <a:latin typeface="Tahoma"/>
                <a:ea typeface="MS PGothic"/>
                <a:cs typeface="Arial"/>
              </a:rPr>
              <a:t>Accurately reporting the results of your research (e.g., collecting data in a lab) </a:t>
            </a:r>
          </a:p>
          <a:p>
            <a:pPr marL="342900" indent="-342900">
              <a:lnSpc>
                <a:spcPct val="130000"/>
              </a:lnSpc>
              <a:buFont typeface="Arial" panose="020B0604020202020204" pitchFamily="34" charset="0"/>
              <a:buChar char="•"/>
            </a:pPr>
            <a:r>
              <a:rPr lang="en-US" sz="1800">
                <a:latin typeface="Tahoma"/>
                <a:ea typeface="MS PGothic"/>
                <a:cs typeface="Arial"/>
              </a:rPr>
              <a:t>Following exam regulations and taking exams without cheating </a:t>
            </a:r>
            <a:endParaRPr lang="en-US" sz="1800">
              <a:latin typeface="Tahoma"/>
              <a:cs typeface="Arial"/>
            </a:endParaRPr>
          </a:p>
          <a:p>
            <a:pPr marL="342900" indent="-342900">
              <a:lnSpc>
                <a:spcPct val="130000"/>
              </a:lnSpc>
              <a:buFont typeface="Arial" panose="020B0604020202020204" pitchFamily="34" charset="0"/>
              <a:buChar char="•"/>
            </a:pPr>
            <a:r>
              <a:rPr lang="en-US" sz="1800">
                <a:latin typeface="Tahoma"/>
                <a:ea typeface="MS PGothic"/>
                <a:cs typeface="Arial"/>
              </a:rPr>
              <a:t>Asking your instructor or TA about what is allowed or not allowed if instructions are unclear</a:t>
            </a:r>
          </a:p>
        </p:txBody>
      </p:sp>
      <p:sp>
        <p:nvSpPr>
          <p:cNvPr id="9" name="TextBox 8">
            <a:extLst>
              <a:ext uri="{FF2B5EF4-FFF2-40B4-BE49-F238E27FC236}">
                <a16:creationId xmlns:a16="http://schemas.microsoft.com/office/drawing/2014/main" id="{66B3688E-B9D2-4811-9461-47C645D83045}"/>
              </a:ext>
            </a:extLst>
          </p:cNvPr>
          <p:cNvSpPr txBox="1"/>
          <p:nvPr/>
        </p:nvSpPr>
        <p:spPr>
          <a:xfrm>
            <a:off x="438953" y="4551235"/>
            <a:ext cx="8355189" cy="1181862"/>
          </a:xfrm>
          <a:prstGeom prst="rect">
            <a:avLst/>
          </a:prstGeom>
          <a:noFill/>
        </p:spPr>
        <p:txBody>
          <a:bodyPr wrap="square" lIns="91440" tIns="45720" rIns="91440" bIns="45720" rtlCol="0" anchor="t">
            <a:spAutoFit/>
          </a:bodyPr>
          <a:lstStyle/>
          <a:p>
            <a:pPr algn="ctr">
              <a:lnSpc>
                <a:spcPct val="130000"/>
              </a:lnSpc>
            </a:pPr>
            <a:r>
              <a:rPr lang="en-US" sz="1800" b="1">
                <a:solidFill>
                  <a:schemeClr val="bg1"/>
                </a:solidFill>
                <a:latin typeface="Tahoma"/>
                <a:ea typeface="MS PGothic"/>
                <a:cs typeface="Arial"/>
              </a:rPr>
              <a:t>More at academicintegrity.ubc.ca/students</a:t>
            </a:r>
            <a:endParaRPr lang="en-US">
              <a:solidFill>
                <a:schemeClr val="bg1"/>
              </a:solidFill>
              <a:latin typeface="Tahoma"/>
            </a:endParaRPr>
          </a:p>
          <a:p>
            <a:pPr>
              <a:lnSpc>
                <a:spcPct val="130000"/>
              </a:lnSpc>
            </a:pPr>
            <a:endParaRPr lang="en-US" sz="1800" b="1">
              <a:solidFill>
                <a:schemeClr val="bg1"/>
              </a:solidFill>
            </a:endParaRPr>
          </a:p>
          <a:p>
            <a:endParaRPr lang="en-CA"/>
          </a:p>
        </p:txBody>
      </p:sp>
      <p:sp>
        <p:nvSpPr>
          <p:cNvPr id="3" name="Text Placeholder 7">
            <a:extLst>
              <a:ext uri="{FF2B5EF4-FFF2-40B4-BE49-F238E27FC236}">
                <a16:creationId xmlns:a16="http://schemas.microsoft.com/office/drawing/2014/main" id="{20E33B21-2639-CA8E-BAC6-7A18545DADE7}"/>
              </a:ext>
            </a:extLst>
          </p:cNvPr>
          <p:cNvSpPr txBox="1">
            <a:spLocks/>
          </p:cNvSpPr>
          <p:nvPr/>
        </p:nvSpPr>
        <p:spPr>
          <a:xfrm>
            <a:off x="138479" y="46833"/>
            <a:ext cx="783824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defRPr/>
            </a:pPr>
            <a:r>
              <a:rPr lang="en-US" sz="2000">
                <a:latin typeface="Tahoma"/>
                <a:ea typeface="ＭＳ Ｐゴシック"/>
              </a:rPr>
              <a:t>HOW DO YOU LEARN WITH INTEGRITY?</a:t>
            </a:r>
          </a:p>
        </p:txBody>
      </p:sp>
    </p:spTree>
    <p:extLst>
      <p:ext uri="{BB962C8B-B14F-4D97-AF65-F5344CB8AC3E}">
        <p14:creationId xmlns:p14="http://schemas.microsoft.com/office/powerpoint/2010/main" val="184623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B2A781-C09E-4072-82E4-DD9DF1295D41}"/>
              </a:ext>
            </a:extLst>
          </p:cNvPr>
          <p:cNvSpPr/>
          <p:nvPr/>
        </p:nvSpPr>
        <p:spPr>
          <a:xfrm>
            <a:off x="0" y="4455820"/>
            <a:ext cx="9144000" cy="6876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3645B2C-F314-49F1-A654-06B48ACFCCAA}"/>
              </a:ext>
            </a:extLst>
          </p:cNvPr>
          <p:cNvSpPr txBox="1"/>
          <p:nvPr/>
        </p:nvSpPr>
        <p:spPr>
          <a:xfrm>
            <a:off x="216317" y="1029438"/>
            <a:ext cx="4133046" cy="821763"/>
          </a:xfrm>
          <a:prstGeom prst="rect">
            <a:avLst/>
          </a:prstGeom>
          <a:noFill/>
        </p:spPr>
        <p:txBody>
          <a:bodyPr wrap="square" lIns="91440" tIns="45720" rIns="91440" bIns="45720" rtlCol="0" anchor="t">
            <a:spAutoFit/>
          </a:bodyPr>
          <a:lstStyle/>
          <a:p>
            <a:pPr marL="342900" indent="-342900">
              <a:lnSpc>
                <a:spcPct val="130000"/>
              </a:lnSpc>
              <a:buFont typeface="Arial" panose="020B0604020202020204" pitchFamily="34" charset="0"/>
              <a:buChar char="•"/>
            </a:pPr>
            <a:endParaRPr lang="en-US" sz="1800">
              <a:cs typeface="Arial"/>
            </a:endParaRPr>
          </a:p>
          <a:p>
            <a:endParaRPr lang="en-CA"/>
          </a:p>
        </p:txBody>
      </p:sp>
      <p:sp>
        <p:nvSpPr>
          <p:cNvPr id="7" name="Rectangle 6">
            <a:extLst>
              <a:ext uri="{FF2B5EF4-FFF2-40B4-BE49-F238E27FC236}">
                <a16:creationId xmlns:a16="http://schemas.microsoft.com/office/drawing/2014/main" id="{59AF8661-9719-4C3B-B3C1-BA377CD6624C}"/>
              </a:ext>
            </a:extLst>
          </p:cNvPr>
          <p:cNvSpPr/>
          <p:nvPr/>
        </p:nvSpPr>
        <p:spPr>
          <a:xfrm>
            <a:off x="221649" y="964098"/>
            <a:ext cx="8033373" cy="2533066"/>
          </a:xfrm>
          <a:prstGeom prst="rect">
            <a:avLst/>
          </a:prstGeom>
        </p:spPr>
        <p:txBody>
          <a:bodyPr wrap="square" lIns="91440" tIns="45720" rIns="91440" bIns="45720" anchor="t">
            <a:spAutoFit/>
          </a:bodyPr>
          <a:lstStyle/>
          <a:p>
            <a:pPr marL="380365" indent="-380365">
              <a:lnSpc>
                <a:spcPct val="150000"/>
              </a:lnSpc>
              <a:spcBef>
                <a:spcPts val="0"/>
              </a:spcBef>
              <a:spcAft>
                <a:spcPts val="0"/>
              </a:spcAft>
              <a:buFont typeface="Wingdings,Sans-Serif" panose="020B0604020202020204" pitchFamily="34" charset="0"/>
              <a:buChar char="§"/>
            </a:pPr>
            <a:r>
              <a:rPr lang="en-US" sz="1800" b="1" dirty="0">
                <a:solidFill>
                  <a:srgbClr val="0C2344"/>
                </a:solidFill>
                <a:latin typeface="Tahoma"/>
                <a:ea typeface="MS PGothic"/>
                <a:cs typeface="Arial"/>
              </a:rPr>
              <a:t>My expectations:</a:t>
            </a:r>
            <a:endParaRPr lang="en-US" sz="1800" b="1" dirty="0">
              <a:latin typeface="Tahoma"/>
              <a:ea typeface="MS PGothic"/>
              <a:cs typeface="Arial"/>
            </a:endParaRPr>
          </a:p>
          <a:p>
            <a:pPr marL="837565" lvl="1" indent="-380365">
              <a:lnSpc>
                <a:spcPct val="150000"/>
              </a:lnSpc>
              <a:spcBef>
                <a:spcPts val="0"/>
              </a:spcBef>
              <a:spcAft>
                <a:spcPts val="0"/>
              </a:spcAft>
              <a:buFont typeface="Wingdings,Sans-Serif" panose="020B0604020202020204" pitchFamily="34" charset="0"/>
              <a:buChar char="§"/>
            </a:pPr>
            <a:r>
              <a:rPr lang="en-US" sz="1800" i="1" dirty="0">
                <a:solidFill>
                  <a:srgbClr val="FF00FF"/>
                </a:solidFill>
                <a:latin typeface="Tahoma"/>
                <a:ea typeface="MS PGothic"/>
                <a:cs typeface="Arial"/>
              </a:rPr>
              <a:t>[Suggestions only; edit to match your course context]</a:t>
            </a:r>
          </a:p>
          <a:p>
            <a:pPr marL="837565" lvl="1" indent="-380365">
              <a:lnSpc>
                <a:spcPct val="150000"/>
              </a:lnSpc>
              <a:spcBef>
                <a:spcPts val="0"/>
              </a:spcBef>
              <a:spcAft>
                <a:spcPts val="0"/>
              </a:spcAft>
              <a:buFont typeface="Wingdings,Sans-Serif" panose="020B0604020202020204" pitchFamily="34" charset="0"/>
              <a:buChar char="§"/>
            </a:pPr>
            <a:r>
              <a:rPr lang="en-US" sz="1800" dirty="0">
                <a:solidFill>
                  <a:srgbClr val="0C2344"/>
                </a:solidFill>
                <a:latin typeface="Tahoma"/>
                <a:ea typeface="MS PGothic"/>
                <a:cs typeface="Arial"/>
              </a:rPr>
              <a:t>Do your own work on all graded assignments and exams. </a:t>
            </a:r>
            <a:endParaRPr lang="en-US" sz="1800" dirty="0">
              <a:latin typeface="Tahoma"/>
              <a:ea typeface="MS PGothic"/>
              <a:cs typeface="Arial"/>
            </a:endParaRPr>
          </a:p>
          <a:p>
            <a:pPr marL="837565" lvl="1" indent="-380365">
              <a:lnSpc>
                <a:spcPct val="150000"/>
              </a:lnSpc>
              <a:spcBef>
                <a:spcPts val="0"/>
              </a:spcBef>
              <a:spcAft>
                <a:spcPts val="0"/>
              </a:spcAft>
              <a:buFont typeface="Wingdings,Sans-Serif" panose="020B0604020202020204" pitchFamily="34" charset="0"/>
              <a:buChar char="§"/>
            </a:pPr>
            <a:r>
              <a:rPr lang="en-US" sz="1800" dirty="0">
                <a:solidFill>
                  <a:srgbClr val="0C2344"/>
                </a:solidFill>
                <a:latin typeface="Tahoma"/>
                <a:ea typeface="MS PGothic"/>
                <a:cs typeface="Arial"/>
              </a:rPr>
              <a:t>Collaborate with your classmates in informal study groups to prepare for exams. </a:t>
            </a:r>
            <a:endParaRPr lang="en-US" sz="1800" dirty="0">
              <a:latin typeface="Tahoma"/>
              <a:ea typeface="MS PGothic"/>
              <a:cs typeface="Arial"/>
            </a:endParaRPr>
          </a:p>
          <a:p>
            <a:pPr marL="837565" lvl="1" indent="-380365">
              <a:lnSpc>
                <a:spcPct val="150000"/>
              </a:lnSpc>
              <a:spcBef>
                <a:spcPts val="0"/>
              </a:spcBef>
              <a:spcAft>
                <a:spcPts val="0"/>
              </a:spcAft>
              <a:buFont typeface="Wingdings,Sans-Serif" panose="020B0604020202020204" pitchFamily="34" charset="0"/>
              <a:buChar char="§"/>
            </a:pPr>
            <a:r>
              <a:rPr lang="en-US" sz="1800" dirty="0">
                <a:solidFill>
                  <a:srgbClr val="0C2344"/>
                </a:solidFill>
                <a:latin typeface="Tahoma"/>
                <a:ea typeface="MS PGothic"/>
                <a:cs typeface="Arial"/>
              </a:rPr>
              <a:t>Ask me if you have questions about what is permitted.</a:t>
            </a:r>
            <a:r>
              <a:rPr lang="en-US" sz="1800" dirty="0">
                <a:solidFill>
                  <a:srgbClr val="0C2344"/>
                </a:solidFill>
                <a:latin typeface="Arial"/>
                <a:ea typeface="MS PGothic"/>
                <a:cs typeface="Arial"/>
              </a:rPr>
              <a:t> </a:t>
            </a:r>
            <a:endParaRPr lang="en-US" dirty="0">
              <a:latin typeface="Arial"/>
              <a:ea typeface="MS PGothic"/>
              <a:cs typeface="Arial"/>
            </a:endParaRPr>
          </a:p>
        </p:txBody>
      </p:sp>
      <p:sp>
        <p:nvSpPr>
          <p:cNvPr id="9" name="TextBox 8">
            <a:extLst>
              <a:ext uri="{FF2B5EF4-FFF2-40B4-BE49-F238E27FC236}">
                <a16:creationId xmlns:a16="http://schemas.microsoft.com/office/drawing/2014/main" id="{66B3688E-B9D2-4811-9461-47C645D83045}"/>
              </a:ext>
            </a:extLst>
          </p:cNvPr>
          <p:cNvSpPr txBox="1"/>
          <p:nvPr/>
        </p:nvSpPr>
        <p:spPr>
          <a:xfrm>
            <a:off x="79120" y="4551235"/>
            <a:ext cx="8979605" cy="1181862"/>
          </a:xfrm>
          <a:prstGeom prst="rect">
            <a:avLst/>
          </a:prstGeom>
          <a:noFill/>
        </p:spPr>
        <p:txBody>
          <a:bodyPr wrap="square" lIns="91440" tIns="45720" rIns="91440" bIns="45720" rtlCol="0" anchor="t">
            <a:spAutoFit/>
          </a:bodyPr>
          <a:lstStyle/>
          <a:p>
            <a:pPr algn="ctr">
              <a:lnSpc>
                <a:spcPct val="130000"/>
              </a:lnSpc>
            </a:pPr>
            <a:r>
              <a:rPr lang="en-US" sz="1800" b="1">
                <a:solidFill>
                  <a:schemeClr val="bg1"/>
                </a:solidFill>
                <a:latin typeface="Tahoma"/>
                <a:ea typeface="MS PGothic"/>
                <a:cs typeface="Arial"/>
              </a:rPr>
              <a:t>Are the expectations around academic integrity in this course clear to you?</a:t>
            </a:r>
            <a:endParaRPr lang="en-US">
              <a:solidFill>
                <a:schemeClr val="bg1"/>
              </a:solidFill>
              <a:latin typeface="Tahoma"/>
              <a:cs typeface="Arial"/>
            </a:endParaRPr>
          </a:p>
          <a:p>
            <a:pPr>
              <a:lnSpc>
                <a:spcPct val="130000"/>
              </a:lnSpc>
            </a:pPr>
            <a:endParaRPr lang="en-US" sz="1800" b="1">
              <a:solidFill>
                <a:schemeClr val="bg1"/>
              </a:solidFill>
            </a:endParaRPr>
          </a:p>
          <a:p>
            <a:endParaRPr lang="en-CA"/>
          </a:p>
        </p:txBody>
      </p:sp>
      <p:sp>
        <p:nvSpPr>
          <p:cNvPr id="5" name="Text Placeholder 7">
            <a:extLst>
              <a:ext uri="{FF2B5EF4-FFF2-40B4-BE49-F238E27FC236}">
                <a16:creationId xmlns:a16="http://schemas.microsoft.com/office/drawing/2014/main" id="{36A83D18-84F5-E191-D6FB-6A0B6E1565CF}"/>
              </a:ext>
            </a:extLst>
          </p:cNvPr>
          <p:cNvSpPr txBox="1">
            <a:spLocks/>
          </p:cNvSpPr>
          <p:nvPr/>
        </p:nvSpPr>
        <p:spPr>
          <a:xfrm>
            <a:off x="138479" y="46833"/>
            <a:ext cx="783824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defRPr/>
            </a:pPr>
            <a:r>
              <a:rPr lang="en-US" sz="2000" dirty="0">
                <a:latin typeface="Tahoma"/>
                <a:ea typeface="ＭＳ Ｐゴシック"/>
              </a:rPr>
              <a:t>ACADEMIC Integrity IN THIS COURSE</a:t>
            </a:r>
          </a:p>
        </p:txBody>
      </p:sp>
    </p:spTree>
    <p:extLst>
      <p:ext uri="{BB962C8B-B14F-4D97-AF65-F5344CB8AC3E}">
        <p14:creationId xmlns:p14="http://schemas.microsoft.com/office/powerpoint/2010/main" val="394927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B2A781-C09E-4072-82E4-DD9DF1295D41}"/>
              </a:ext>
            </a:extLst>
          </p:cNvPr>
          <p:cNvSpPr/>
          <p:nvPr/>
        </p:nvSpPr>
        <p:spPr>
          <a:xfrm>
            <a:off x="0" y="4455820"/>
            <a:ext cx="9144000" cy="6876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3645B2C-F314-49F1-A654-06B48ACFCCAA}"/>
              </a:ext>
            </a:extLst>
          </p:cNvPr>
          <p:cNvSpPr txBox="1"/>
          <p:nvPr/>
        </p:nvSpPr>
        <p:spPr>
          <a:xfrm>
            <a:off x="216317" y="1029438"/>
            <a:ext cx="4133046" cy="821763"/>
          </a:xfrm>
          <a:prstGeom prst="rect">
            <a:avLst/>
          </a:prstGeom>
          <a:noFill/>
        </p:spPr>
        <p:txBody>
          <a:bodyPr wrap="square" lIns="91440" tIns="45720" rIns="91440" bIns="45720" rtlCol="0" anchor="t">
            <a:spAutoFit/>
          </a:bodyPr>
          <a:lstStyle/>
          <a:p>
            <a:pPr marL="342900" indent="-342900">
              <a:lnSpc>
                <a:spcPct val="130000"/>
              </a:lnSpc>
              <a:buFont typeface="Arial" panose="020B0604020202020204" pitchFamily="34" charset="0"/>
              <a:buChar char="•"/>
            </a:pPr>
            <a:endParaRPr lang="en-US" sz="1800">
              <a:cs typeface="Arial"/>
            </a:endParaRPr>
          </a:p>
          <a:p>
            <a:endParaRPr lang="en-CA"/>
          </a:p>
        </p:txBody>
      </p:sp>
      <p:sp>
        <p:nvSpPr>
          <p:cNvPr id="9" name="TextBox 8">
            <a:extLst>
              <a:ext uri="{FF2B5EF4-FFF2-40B4-BE49-F238E27FC236}">
                <a16:creationId xmlns:a16="http://schemas.microsoft.com/office/drawing/2014/main" id="{66B3688E-B9D2-4811-9461-47C645D83045}"/>
              </a:ext>
            </a:extLst>
          </p:cNvPr>
          <p:cNvSpPr txBox="1"/>
          <p:nvPr/>
        </p:nvSpPr>
        <p:spPr>
          <a:xfrm>
            <a:off x="79120" y="4551235"/>
            <a:ext cx="8979605" cy="1181862"/>
          </a:xfrm>
          <a:prstGeom prst="rect">
            <a:avLst/>
          </a:prstGeom>
          <a:noFill/>
        </p:spPr>
        <p:txBody>
          <a:bodyPr wrap="square" lIns="91440" tIns="45720" rIns="91440" bIns="45720" rtlCol="0" anchor="t">
            <a:spAutoFit/>
          </a:bodyPr>
          <a:lstStyle/>
          <a:p>
            <a:pPr algn="ctr">
              <a:lnSpc>
                <a:spcPct val="130000"/>
              </a:lnSpc>
            </a:pPr>
            <a:r>
              <a:rPr lang="en-US" sz="1800" b="1">
                <a:solidFill>
                  <a:schemeClr val="bg1"/>
                </a:solidFill>
                <a:latin typeface="Tahoma"/>
                <a:ea typeface="MS PGothic"/>
                <a:cs typeface="Arial"/>
              </a:rPr>
              <a:t>Are the expectations around academic integrity in this course clear to you?</a:t>
            </a:r>
            <a:endParaRPr lang="en-US">
              <a:solidFill>
                <a:schemeClr val="bg1"/>
              </a:solidFill>
              <a:latin typeface="Tahoma"/>
              <a:cs typeface="Arial"/>
            </a:endParaRPr>
          </a:p>
          <a:p>
            <a:pPr>
              <a:lnSpc>
                <a:spcPct val="130000"/>
              </a:lnSpc>
            </a:pPr>
            <a:endParaRPr lang="en-US" sz="1800" b="1">
              <a:solidFill>
                <a:schemeClr val="bg1"/>
              </a:solidFill>
            </a:endParaRPr>
          </a:p>
          <a:p>
            <a:endParaRPr lang="en-CA"/>
          </a:p>
        </p:txBody>
      </p:sp>
      <p:sp>
        <p:nvSpPr>
          <p:cNvPr id="5" name="Text Placeholder 7">
            <a:extLst>
              <a:ext uri="{FF2B5EF4-FFF2-40B4-BE49-F238E27FC236}">
                <a16:creationId xmlns:a16="http://schemas.microsoft.com/office/drawing/2014/main" id="{36A83D18-84F5-E191-D6FB-6A0B6E1565CF}"/>
              </a:ext>
            </a:extLst>
          </p:cNvPr>
          <p:cNvSpPr txBox="1">
            <a:spLocks/>
          </p:cNvSpPr>
          <p:nvPr/>
        </p:nvSpPr>
        <p:spPr>
          <a:xfrm>
            <a:off x="138479" y="46833"/>
            <a:ext cx="783824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defRPr/>
            </a:pPr>
            <a:r>
              <a:rPr lang="en-US" sz="2000">
                <a:latin typeface="Tahoma"/>
                <a:ea typeface="ＭＳ Ｐゴシック"/>
              </a:rPr>
              <a:t>ACADEMIC Integrity IN THIS COURSE</a:t>
            </a:r>
          </a:p>
        </p:txBody>
      </p:sp>
      <p:sp>
        <p:nvSpPr>
          <p:cNvPr id="2" name="TextBox 1">
            <a:extLst>
              <a:ext uri="{FF2B5EF4-FFF2-40B4-BE49-F238E27FC236}">
                <a16:creationId xmlns:a16="http://schemas.microsoft.com/office/drawing/2014/main" id="{1B87A3B7-8F9F-56CD-F647-F0189B7DEAE7}"/>
              </a:ext>
            </a:extLst>
          </p:cNvPr>
          <p:cNvSpPr txBox="1"/>
          <p:nvPr/>
        </p:nvSpPr>
        <p:spPr>
          <a:xfrm>
            <a:off x="310551" y="1027622"/>
            <a:ext cx="7703388" cy="34163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C2344"/>
                </a:solidFill>
                <a:latin typeface="Tahoma"/>
                <a:ea typeface="Tahoma"/>
                <a:cs typeface="Tahoma"/>
              </a:rPr>
              <a:t>Syllabus Statement</a:t>
            </a:r>
            <a:endParaRPr lang="en-US" dirty="0"/>
          </a:p>
          <a:p>
            <a:br>
              <a:rPr lang="en-US" dirty="0"/>
            </a:br>
            <a:endParaRPr lang="en-US" b="1" dirty="0">
              <a:solidFill>
                <a:srgbClr val="92D050"/>
              </a:solidFill>
              <a:latin typeface="Tahoma"/>
              <a:ea typeface="Tahoma"/>
              <a:cs typeface="Tahoma"/>
            </a:endParaRPr>
          </a:p>
          <a:p>
            <a:r>
              <a:rPr lang="en-US" b="1" dirty="0">
                <a:solidFill>
                  <a:srgbClr val="FF00FF"/>
                </a:solidFill>
                <a:latin typeface="Tahoma"/>
                <a:ea typeface="Tahoma"/>
                <a:cs typeface="Tahoma"/>
              </a:rPr>
              <a:t>[Paste your version of the academic integrity syllabus statement from your course here]</a:t>
            </a:r>
          </a:p>
          <a:p>
            <a:endParaRPr lang="en-US" b="1" dirty="0">
              <a:solidFill>
                <a:srgbClr val="0C2344"/>
              </a:solidFill>
              <a:latin typeface="Tahoma"/>
              <a:ea typeface="Tahoma"/>
              <a:cs typeface="Tahoma"/>
            </a:endParaRPr>
          </a:p>
          <a:p>
            <a:endParaRPr lang="en-US" b="1" dirty="0">
              <a:solidFill>
                <a:srgbClr val="0C2344"/>
              </a:solidFill>
              <a:latin typeface="Tahoma"/>
              <a:ea typeface="Tahoma"/>
              <a:cs typeface="Tahoma"/>
            </a:endParaRPr>
          </a:p>
          <a:p>
            <a:endParaRPr lang="en-US" b="1" dirty="0">
              <a:solidFill>
                <a:srgbClr val="0C2344"/>
              </a:solidFill>
              <a:latin typeface="Tahoma"/>
              <a:ea typeface="Tahoma"/>
              <a:cs typeface="Tahoma"/>
            </a:endParaRPr>
          </a:p>
          <a:p>
            <a:endParaRPr lang="en-US" b="1" dirty="0">
              <a:solidFill>
                <a:srgbClr val="0C2344"/>
              </a:solidFill>
              <a:latin typeface="Tahoma"/>
              <a:ea typeface="Tahoma"/>
              <a:cs typeface="Tahoma"/>
            </a:endParaRPr>
          </a:p>
        </p:txBody>
      </p:sp>
    </p:spTree>
    <p:extLst>
      <p:ext uri="{BB962C8B-B14F-4D97-AF65-F5344CB8AC3E}">
        <p14:creationId xmlns:p14="http://schemas.microsoft.com/office/powerpoint/2010/main" val="17538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149132-F94B-41A6-812C-9620FC9BA9DB}"/>
              </a:ext>
            </a:extLst>
          </p:cNvPr>
          <p:cNvSpPr/>
          <p:nvPr/>
        </p:nvSpPr>
        <p:spPr>
          <a:xfrm>
            <a:off x="-675" y="783848"/>
            <a:ext cx="5591858" cy="2704651"/>
          </a:xfrm>
          <a:prstGeom prst="rect">
            <a:avLst/>
          </a:prstGeom>
        </p:spPr>
        <p:txBody>
          <a:bodyPr wrap="square" lIns="91440" tIns="45720" rIns="91440" bIns="45720" anchor="t">
            <a:spAutoFit/>
          </a:bodyPr>
          <a:lstStyle/>
          <a:p>
            <a:pPr marL="285750" indent="-285750">
              <a:lnSpc>
                <a:spcPct val="130000"/>
              </a:lnSpc>
              <a:spcBef>
                <a:spcPts val="0"/>
              </a:spcBef>
              <a:buFont typeface="Arial"/>
              <a:buChar char="•"/>
            </a:pPr>
            <a:r>
              <a:rPr lang="en-US" sz="1200" b="1">
                <a:solidFill>
                  <a:schemeClr val="bg1">
                    <a:lumMod val="50000"/>
                  </a:schemeClr>
                </a:solidFill>
                <a:latin typeface="Tahoma"/>
                <a:ea typeface="MS PGothic"/>
                <a:cs typeface="Arial"/>
              </a:rPr>
              <a:t>Cheating </a:t>
            </a:r>
            <a:endParaRPr lang="en-US">
              <a:solidFill>
                <a:schemeClr val="bg1">
                  <a:lumMod val="50000"/>
                </a:schemeClr>
              </a:solidFill>
              <a:latin typeface="Tahoma"/>
              <a:cs typeface="Tahoma"/>
            </a:endParaRPr>
          </a:p>
          <a:p>
            <a:pPr marL="825500" lvl="2" indent="-179705">
              <a:lnSpc>
                <a:spcPct val="130000"/>
              </a:lnSpc>
              <a:spcBef>
                <a:spcPts val="0"/>
              </a:spcBef>
              <a:buFont typeface="Courier New,monospace"/>
              <a:buChar char="o"/>
            </a:pPr>
            <a:r>
              <a:rPr lang="en-US" sz="1200">
                <a:latin typeface="Tahoma"/>
                <a:ea typeface="MS PGothic"/>
                <a:cs typeface="Arial"/>
              </a:rPr>
              <a:t>falsification of any material subject to academic evaluation, including research data;</a:t>
            </a:r>
          </a:p>
          <a:p>
            <a:pPr marL="825500" lvl="2" indent="-179705">
              <a:lnSpc>
                <a:spcPct val="130000"/>
              </a:lnSpc>
              <a:spcBef>
                <a:spcPts val="0"/>
              </a:spcBef>
              <a:buFont typeface="Courier New,monospace"/>
              <a:buChar char="o"/>
            </a:pPr>
            <a:r>
              <a:rPr lang="en-US" sz="1200">
                <a:latin typeface="Tahoma"/>
                <a:ea typeface="MS PGothic"/>
                <a:cs typeface="Arial"/>
              </a:rPr>
              <a:t>use of or participation in unauthorized collaborative work </a:t>
            </a:r>
          </a:p>
          <a:p>
            <a:pPr marL="825500" lvl="2" indent="-179705">
              <a:lnSpc>
                <a:spcPct val="130000"/>
              </a:lnSpc>
              <a:spcBef>
                <a:spcPts val="0"/>
              </a:spcBef>
              <a:buFont typeface="Courier New,monospace"/>
              <a:buChar char="o"/>
            </a:pPr>
            <a:r>
              <a:rPr lang="en-US" sz="1200">
                <a:latin typeface="Tahoma"/>
                <a:ea typeface="MS PGothic"/>
                <a:cs typeface="Arial"/>
              </a:rPr>
              <a:t>use or possession in an examination of any materials (including devices) other than those permitted by the examiner;</a:t>
            </a:r>
          </a:p>
          <a:p>
            <a:pPr marL="825500" lvl="2" indent="-179705">
              <a:lnSpc>
                <a:spcPct val="130000"/>
              </a:lnSpc>
              <a:spcBef>
                <a:spcPts val="0"/>
              </a:spcBef>
              <a:buFont typeface="Courier New,monospace"/>
              <a:buChar char="o"/>
            </a:pPr>
            <a:r>
              <a:rPr lang="en-US" sz="1200">
                <a:latin typeface="Tahoma"/>
                <a:ea typeface="MS PGothic"/>
                <a:cs typeface="Arial"/>
              </a:rPr>
              <a:t>use, possession, or facilitation of unauthorized means to complete an examination (e.g., receiving unauthorized assistance from another person, or providing that assistance); and</a:t>
            </a:r>
          </a:p>
          <a:p>
            <a:pPr marL="825500" lvl="2" indent="-179705">
              <a:lnSpc>
                <a:spcPct val="130000"/>
              </a:lnSpc>
              <a:spcBef>
                <a:spcPts val="0"/>
              </a:spcBef>
              <a:buFont typeface="Courier New,monospace"/>
              <a:buChar char="o"/>
            </a:pPr>
            <a:r>
              <a:rPr lang="en-US" sz="1200">
                <a:latin typeface="Tahoma"/>
                <a:ea typeface="MS PGothic"/>
                <a:cs typeface="Arial"/>
              </a:rPr>
              <a:t>dishonest practices that breach rules governing examinations or submissions for academic evaluation</a:t>
            </a:r>
          </a:p>
        </p:txBody>
      </p:sp>
      <p:sp>
        <p:nvSpPr>
          <p:cNvPr id="5" name="Rectangle 4">
            <a:extLst>
              <a:ext uri="{FF2B5EF4-FFF2-40B4-BE49-F238E27FC236}">
                <a16:creationId xmlns:a16="http://schemas.microsoft.com/office/drawing/2014/main" id="{B53BED1C-83B8-3C06-A458-57BA34D47B2C}"/>
              </a:ext>
            </a:extLst>
          </p:cNvPr>
          <p:cNvSpPr/>
          <p:nvPr/>
        </p:nvSpPr>
        <p:spPr>
          <a:xfrm>
            <a:off x="0" y="4455820"/>
            <a:ext cx="9144000" cy="6876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EA127F32-6D14-1B0F-D96D-3E7219350C74}"/>
              </a:ext>
            </a:extLst>
          </p:cNvPr>
          <p:cNvSpPr txBox="1"/>
          <p:nvPr/>
        </p:nvSpPr>
        <p:spPr>
          <a:xfrm>
            <a:off x="438953" y="4551235"/>
            <a:ext cx="8355189" cy="1181862"/>
          </a:xfrm>
          <a:prstGeom prst="rect">
            <a:avLst/>
          </a:prstGeom>
          <a:noFill/>
        </p:spPr>
        <p:txBody>
          <a:bodyPr wrap="square" lIns="91440" tIns="45720" rIns="91440" bIns="45720" rtlCol="0" anchor="t">
            <a:spAutoFit/>
          </a:bodyPr>
          <a:lstStyle/>
          <a:p>
            <a:pPr algn="ctr">
              <a:lnSpc>
                <a:spcPct val="130000"/>
              </a:lnSpc>
            </a:pPr>
            <a:r>
              <a:rPr lang="en-US" sz="1800" b="1">
                <a:solidFill>
                  <a:schemeClr val="bg1"/>
                </a:solidFill>
                <a:latin typeface="Tahoma"/>
                <a:ea typeface="MS PGothic"/>
                <a:cs typeface="Arial"/>
              </a:rPr>
              <a:t>What questions do you have about these terms?</a:t>
            </a:r>
            <a:endParaRPr lang="en-US">
              <a:solidFill>
                <a:schemeClr val="bg1"/>
              </a:solidFill>
              <a:latin typeface="Tahoma"/>
            </a:endParaRPr>
          </a:p>
          <a:p>
            <a:pPr>
              <a:lnSpc>
                <a:spcPct val="130000"/>
              </a:lnSpc>
            </a:pPr>
            <a:endParaRPr lang="en-US" sz="1800" b="1">
              <a:solidFill>
                <a:schemeClr val="bg1"/>
              </a:solidFill>
            </a:endParaRPr>
          </a:p>
          <a:p>
            <a:endParaRPr lang="en-CA"/>
          </a:p>
        </p:txBody>
      </p:sp>
      <p:sp>
        <p:nvSpPr>
          <p:cNvPr id="7" name="Text Placeholder 7">
            <a:extLst>
              <a:ext uri="{FF2B5EF4-FFF2-40B4-BE49-F238E27FC236}">
                <a16:creationId xmlns:a16="http://schemas.microsoft.com/office/drawing/2014/main" id="{EADEACA8-FD41-33CE-B80F-4F98021F722B}"/>
              </a:ext>
            </a:extLst>
          </p:cNvPr>
          <p:cNvSpPr txBox="1">
            <a:spLocks/>
          </p:cNvSpPr>
          <p:nvPr/>
        </p:nvSpPr>
        <p:spPr>
          <a:xfrm>
            <a:off x="138479" y="46833"/>
            <a:ext cx="783824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defRPr/>
            </a:pPr>
            <a:r>
              <a:rPr lang="en-US" sz="2000">
                <a:latin typeface="Tahoma"/>
                <a:ea typeface="ＭＳ Ｐゴシック"/>
              </a:rPr>
              <a:t>ACADEMIC MISCONDUCT</a:t>
            </a:r>
          </a:p>
        </p:txBody>
      </p:sp>
      <p:sp>
        <p:nvSpPr>
          <p:cNvPr id="10" name="TextBox 9">
            <a:extLst>
              <a:ext uri="{FF2B5EF4-FFF2-40B4-BE49-F238E27FC236}">
                <a16:creationId xmlns:a16="http://schemas.microsoft.com/office/drawing/2014/main" id="{AA502E5E-C1D9-1498-B7D8-FF480EA32224}"/>
              </a:ext>
            </a:extLst>
          </p:cNvPr>
          <p:cNvSpPr txBox="1"/>
          <p:nvPr/>
        </p:nvSpPr>
        <p:spPr>
          <a:xfrm>
            <a:off x="141600" y="3741527"/>
            <a:ext cx="5748822" cy="600164"/>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Tahoma"/>
                <a:ea typeface="MS PGothic"/>
                <a:cs typeface="Arial"/>
              </a:rPr>
              <a:t>Contract cheating</a:t>
            </a:r>
            <a:r>
              <a:rPr lang="en-US" sz="1100">
                <a:latin typeface="Tahoma"/>
                <a:ea typeface="MS PGothic"/>
                <a:cs typeface="Arial"/>
              </a:rPr>
              <a:t> </a:t>
            </a:r>
            <a:r>
              <a:rPr lang="en-US" sz="1100" i="1">
                <a:latin typeface="Tahoma"/>
                <a:ea typeface="MS PGothic"/>
                <a:cs typeface="Arial"/>
              </a:rPr>
              <a:t>- </a:t>
            </a:r>
            <a:r>
              <a:rPr lang="en-US" sz="1100">
                <a:latin typeface="Tahoma"/>
                <a:ea typeface="MS PGothic"/>
                <a:cs typeface="Arial"/>
              </a:rPr>
              <a:t>the act of using another person, or commercial organization, with or without payment, to complete one’s academic work and assignment - may fall into several categories. </a:t>
            </a:r>
          </a:p>
        </p:txBody>
      </p:sp>
      <p:sp>
        <p:nvSpPr>
          <p:cNvPr id="2" name="TextBox 1">
            <a:extLst>
              <a:ext uri="{FF2B5EF4-FFF2-40B4-BE49-F238E27FC236}">
                <a16:creationId xmlns:a16="http://schemas.microsoft.com/office/drawing/2014/main" id="{528D8524-5904-4930-0F01-89B1D96EA755}"/>
              </a:ext>
            </a:extLst>
          </p:cNvPr>
          <p:cNvSpPr txBox="1"/>
          <p:nvPr/>
        </p:nvSpPr>
        <p:spPr>
          <a:xfrm>
            <a:off x="5747933" y="502726"/>
            <a:ext cx="3130657" cy="33978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30000"/>
              </a:lnSpc>
              <a:spcBef>
                <a:spcPts val="0"/>
              </a:spcBef>
              <a:buFont typeface="Arial,Sans-Serif"/>
              <a:buChar char="•"/>
            </a:pPr>
            <a:r>
              <a:rPr lang="en-US" sz="1200" b="1">
                <a:solidFill>
                  <a:schemeClr val="bg1">
                    <a:lumMod val="50000"/>
                  </a:schemeClr>
                </a:solidFill>
                <a:latin typeface="Tahoma"/>
                <a:ea typeface="Tahoma"/>
                <a:cs typeface="Tahoma"/>
              </a:rPr>
              <a:t>Plagiarism </a:t>
            </a:r>
            <a:endParaRPr lang="en-US" sz="1200">
              <a:solidFill>
                <a:schemeClr val="bg1">
                  <a:lumMod val="50000"/>
                </a:schemeClr>
              </a:solidFill>
              <a:cs typeface="Arial"/>
            </a:endParaRPr>
          </a:p>
          <a:p>
            <a:pPr marL="285750" indent="-285750">
              <a:lnSpc>
                <a:spcPct val="130000"/>
              </a:lnSpc>
              <a:spcBef>
                <a:spcPts val="0"/>
              </a:spcBef>
              <a:buFont typeface="Arial,Sans-Serif"/>
              <a:buChar char="•"/>
            </a:pPr>
            <a:r>
              <a:rPr lang="en-US" sz="1200" b="1">
                <a:solidFill>
                  <a:schemeClr val="bg1">
                    <a:lumMod val="50000"/>
                  </a:schemeClr>
                </a:solidFill>
                <a:latin typeface="Tahoma"/>
                <a:ea typeface="Tahoma"/>
                <a:cs typeface="Tahoma"/>
              </a:rPr>
              <a:t>Self-plagiarism</a:t>
            </a:r>
            <a:endParaRPr lang="en-US" sz="1200">
              <a:solidFill>
                <a:schemeClr val="bg1">
                  <a:lumMod val="50000"/>
                </a:schemeClr>
              </a:solidFill>
              <a:cs typeface="Arial"/>
            </a:endParaRPr>
          </a:p>
          <a:p>
            <a:pPr marL="285750" indent="-285750">
              <a:lnSpc>
                <a:spcPct val="130000"/>
              </a:lnSpc>
              <a:spcBef>
                <a:spcPts val="0"/>
              </a:spcBef>
              <a:buFont typeface="Arial,Sans-Serif"/>
              <a:buChar char="•"/>
            </a:pPr>
            <a:r>
              <a:rPr lang="en-US" sz="1200" b="1">
                <a:solidFill>
                  <a:schemeClr val="bg1">
                    <a:lumMod val="50000"/>
                  </a:schemeClr>
                </a:solidFill>
                <a:latin typeface="Tahoma"/>
                <a:ea typeface="Tahoma"/>
                <a:cs typeface="Tahoma"/>
              </a:rPr>
              <a:t>Impersonation</a:t>
            </a:r>
            <a:r>
              <a:rPr lang="en-US" sz="1200">
                <a:latin typeface="Tahoma"/>
                <a:ea typeface="Tahoma"/>
                <a:cs typeface="Tahoma"/>
              </a:rPr>
              <a:t>, or facilitation of impersonation </a:t>
            </a:r>
            <a:endParaRPr lang="en-US" sz="1200">
              <a:cs typeface="Arial"/>
            </a:endParaRPr>
          </a:p>
          <a:p>
            <a:pPr marL="285750" indent="-285750">
              <a:lnSpc>
                <a:spcPct val="130000"/>
              </a:lnSpc>
              <a:spcBef>
                <a:spcPts val="0"/>
              </a:spcBef>
              <a:buFont typeface="Arial,Sans-Serif"/>
              <a:buChar char="•"/>
            </a:pPr>
            <a:r>
              <a:rPr lang="en-US" sz="1200" b="1">
                <a:solidFill>
                  <a:schemeClr val="bg1">
                    <a:lumMod val="50000"/>
                  </a:schemeClr>
                </a:solidFill>
                <a:latin typeface="Tahoma"/>
                <a:ea typeface="Tahoma"/>
                <a:cs typeface="Tahoma"/>
              </a:rPr>
              <a:t>Submitting a false record or information</a:t>
            </a:r>
            <a:r>
              <a:rPr lang="en-US" sz="1200">
                <a:latin typeface="Tahoma"/>
                <a:ea typeface="Tahoma"/>
                <a:cs typeface="Tahoma"/>
              </a:rPr>
              <a:t>, or failing to provide relevant information when requested </a:t>
            </a:r>
            <a:endParaRPr lang="en-US" sz="1200">
              <a:cs typeface="Arial"/>
            </a:endParaRPr>
          </a:p>
          <a:p>
            <a:pPr marL="285750" indent="-285750">
              <a:lnSpc>
                <a:spcPct val="130000"/>
              </a:lnSpc>
              <a:spcBef>
                <a:spcPts val="0"/>
              </a:spcBef>
              <a:buFont typeface="Arial,Sans-Serif"/>
              <a:buChar char="•"/>
            </a:pPr>
            <a:r>
              <a:rPr lang="en-US" sz="1200" b="1">
                <a:solidFill>
                  <a:schemeClr val="bg1">
                    <a:lumMod val="50000"/>
                  </a:schemeClr>
                </a:solidFill>
                <a:latin typeface="Tahoma"/>
                <a:ea typeface="Tahoma"/>
                <a:cs typeface="Tahoma"/>
              </a:rPr>
              <a:t>Falsifying or submitting false documents</a:t>
            </a:r>
            <a:r>
              <a:rPr lang="en-US" sz="1200">
                <a:latin typeface="Tahoma"/>
                <a:ea typeface="Tahoma"/>
                <a:cs typeface="Tahoma"/>
              </a:rPr>
              <a:t>, transcripts, or other academic credentials.</a:t>
            </a:r>
            <a:endParaRPr lang="en-US" sz="1200">
              <a:cs typeface="Arial"/>
            </a:endParaRPr>
          </a:p>
          <a:p>
            <a:pPr marL="285750" indent="-285750">
              <a:lnSpc>
                <a:spcPct val="130000"/>
              </a:lnSpc>
              <a:spcBef>
                <a:spcPts val="0"/>
              </a:spcBef>
              <a:buFont typeface="Arial,Sans-Serif"/>
              <a:buChar char="•"/>
            </a:pPr>
            <a:r>
              <a:rPr lang="en-US" sz="1200" b="1">
                <a:solidFill>
                  <a:schemeClr val="bg1">
                    <a:lumMod val="50000"/>
                  </a:schemeClr>
                </a:solidFill>
                <a:latin typeface="Tahoma"/>
                <a:ea typeface="Tahoma"/>
                <a:cs typeface="Tahoma"/>
              </a:rPr>
              <a:t>Failing to comply with any disciplinary measure</a:t>
            </a:r>
            <a:r>
              <a:rPr lang="en-US" sz="1200" b="1">
                <a:solidFill>
                  <a:schemeClr val="tx1">
                    <a:lumMod val="50000"/>
                    <a:lumOff val="50000"/>
                  </a:schemeClr>
                </a:solidFill>
                <a:latin typeface="Tahoma"/>
                <a:ea typeface="Tahoma"/>
                <a:cs typeface="Tahoma"/>
              </a:rPr>
              <a:t> </a:t>
            </a:r>
            <a:r>
              <a:rPr lang="en-US" sz="1200">
                <a:latin typeface="Tahoma"/>
                <a:ea typeface="Tahoma"/>
                <a:cs typeface="Tahoma"/>
              </a:rPr>
              <a:t>imposed for academic misconduct. </a:t>
            </a:r>
            <a:endParaRPr lang="en-US" sz="1200">
              <a:cs typeface="Arial"/>
            </a:endParaRPr>
          </a:p>
          <a:p>
            <a:pPr algn="l"/>
            <a:endParaRPr lang="en-US" sz="1200">
              <a:cs typeface="Arial"/>
            </a:endParaRPr>
          </a:p>
        </p:txBody>
      </p:sp>
      <p:sp>
        <p:nvSpPr>
          <p:cNvPr id="4" name="TextBox 3">
            <a:extLst>
              <a:ext uri="{FF2B5EF4-FFF2-40B4-BE49-F238E27FC236}">
                <a16:creationId xmlns:a16="http://schemas.microsoft.com/office/drawing/2014/main" id="{DFD7DAD9-6ABA-85A5-2573-40B88E533AEA}"/>
              </a:ext>
            </a:extLst>
          </p:cNvPr>
          <p:cNvSpPr txBox="1"/>
          <p:nvPr/>
        </p:nvSpPr>
        <p:spPr>
          <a:xfrm>
            <a:off x="49886" y="558423"/>
            <a:ext cx="54844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Tahoma"/>
                <a:ea typeface="Tahoma"/>
                <a:cs typeface="Tahoma"/>
              </a:rPr>
              <a:t>UBC's Academic Calendar defines academic misconduct as including:</a:t>
            </a:r>
            <a:endParaRPr lang="en-US" sz="1200"/>
          </a:p>
        </p:txBody>
      </p:sp>
    </p:spTree>
    <p:extLst>
      <p:ext uri="{BB962C8B-B14F-4D97-AF65-F5344CB8AC3E}">
        <p14:creationId xmlns:p14="http://schemas.microsoft.com/office/powerpoint/2010/main" val="50716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149132-F94B-41A6-812C-9620FC9BA9DB}"/>
              </a:ext>
            </a:extLst>
          </p:cNvPr>
          <p:cNvSpPr/>
          <p:nvPr/>
        </p:nvSpPr>
        <p:spPr>
          <a:xfrm>
            <a:off x="315399" y="895891"/>
            <a:ext cx="8507896" cy="3921586"/>
          </a:xfrm>
          <a:prstGeom prst="rect">
            <a:avLst/>
          </a:prstGeom>
        </p:spPr>
        <p:txBody>
          <a:bodyPr wrap="square" lIns="91440" tIns="45720" rIns="91440" bIns="45720" anchor="t">
            <a:spAutoFit/>
          </a:bodyPr>
          <a:lstStyle/>
          <a:p>
            <a:pPr>
              <a:spcAft>
                <a:spcPts val="600"/>
              </a:spcAft>
            </a:pPr>
            <a:r>
              <a:rPr lang="en-US" sz="1800" b="1">
                <a:latin typeface="Tahoma"/>
                <a:ea typeface="MS PGothic"/>
                <a:cs typeface="Arial"/>
              </a:rPr>
              <a:t>According to UBC's Academic Calendar disciplinary measures can include:</a:t>
            </a:r>
            <a:endParaRPr lang="en-US" sz="1800">
              <a:solidFill>
                <a:schemeClr val="tx1">
                  <a:lumMod val="50000"/>
                  <a:lumOff val="50000"/>
                </a:schemeClr>
              </a:solidFill>
              <a:latin typeface="Tahoma"/>
              <a:ea typeface="MS PGothic"/>
              <a:cs typeface="Arial"/>
            </a:endParaRPr>
          </a:p>
          <a:p>
            <a:pPr marL="285750" indent="-285750">
              <a:lnSpc>
                <a:spcPct val="130000"/>
              </a:lnSpc>
              <a:buFont typeface="Arial" panose="020B0604020202020204" pitchFamily="34" charset="0"/>
              <a:buChar char="•"/>
            </a:pPr>
            <a:r>
              <a:rPr lang="en-US" sz="1800">
                <a:latin typeface="Tahoma"/>
                <a:ea typeface="MS PGothic"/>
                <a:cs typeface="Arial"/>
              </a:rPr>
              <a:t>A letter of reprimand;</a:t>
            </a:r>
            <a:endParaRPr lang="en-US">
              <a:latin typeface="Tahoma"/>
              <a:cs typeface="Tahoma"/>
            </a:endParaRPr>
          </a:p>
          <a:p>
            <a:pPr marL="285750" indent="-285750">
              <a:lnSpc>
                <a:spcPct val="130000"/>
              </a:lnSpc>
              <a:buFont typeface="Arial" panose="020B0604020202020204" pitchFamily="34" charset="0"/>
              <a:buChar char="•"/>
            </a:pPr>
            <a:r>
              <a:rPr lang="en-US" sz="1800">
                <a:latin typeface="Tahoma"/>
                <a:ea typeface="MS PGothic"/>
                <a:cs typeface="Arial"/>
              </a:rPr>
              <a:t>A failing grade or mark of zero on the assignment or in the course;</a:t>
            </a:r>
          </a:p>
          <a:p>
            <a:pPr marL="285750" indent="-285750">
              <a:lnSpc>
                <a:spcPct val="130000"/>
              </a:lnSpc>
              <a:buFont typeface="Arial" panose="020B0604020202020204" pitchFamily="34" charset="0"/>
              <a:buChar char="•"/>
            </a:pPr>
            <a:r>
              <a:rPr lang="en-US" sz="1800">
                <a:latin typeface="Tahoma"/>
                <a:ea typeface="MS PGothic"/>
                <a:cs typeface="Arial"/>
              </a:rPr>
              <a:t>Suspension, cancellation, or forfeiture of any scholarships, bursaries, or prizes;</a:t>
            </a:r>
          </a:p>
          <a:p>
            <a:pPr marL="285750" indent="-285750">
              <a:lnSpc>
                <a:spcPct val="130000"/>
              </a:lnSpc>
              <a:buFont typeface="Arial" panose="020B0604020202020204" pitchFamily="34" charset="0"/>
              <a:buChar char="•"/>
            </a:pPr>
            <a:r>
              <a:rPr lang="en-US" sz="1800">
                <a:latin typeface="Tahoma"/>
                <a:ea typeface="MS PGothic"/>
                <a:cs typeface="Arial"/>
              </a:rPr>
              <a:t>Suspension from the university for a specified period of time;</a:t>
            </a:r>
          </a:p>
          <a:p>
            <a:pPr marL="285750" indent="-285750">
              <a:lnSpc>
                <a:spcPct val="130000"/>
              </a:lnSpc>
              <a:buFont typeface="Arial" panose="020B0604020202020204" pitchFamily="34" charset="0"/>
              <a:buChar char="•"/>
            </a:pPr>
            <a:r>
              <a:rPr lang="en-US" sz="1800">
                <a:latin typeface="Tahoma"/>
                <a:ea typeface="MS PGothic"/>
                <a:cs typeface="Arial"/>
              </a:rPr>
              <a:t>Expulsion from the university;</a:t>
            </a:r>
          </a:p>
          <a:p>
            <a:pPr marL="285750" indent="-285750">
              <a:lnSpc>
                <a:spcPct val="130000"/>
              </a:lnSpc>
              <a:buFont typeface="Arial" panose="020B0604020202020204" pitchFamily="34" charset="0"/>
              <a:buChar char="•"/>
            </a:pPr>
            <a:r>
              <a:rPr lang="en-US" sz="1800">
                <a:latin typeface="Tahoma"/>
                <a:ea typeface="MS PGothic"/>
                <a:cs typeface="Arial"/>
              </a:rPr>
              <a:t>Denial of admission or re-admission to the university;</a:t>
            </a:r>
          </a:p>
          <a:p>
            <a:pPr marL="285750" indent="-285750">
              <a:lnSpc>
                <a:spcPct val="130000"/>
              </a:lnSpc>
              <a:buFont typeface="Arial" panose="020B0604020202020204" pitchFamily="34" charset="0"/>
              <a:buChar char="•"/>
            </a:pPr>
            <a:r>
              <a:rPr lang="en-US" sz="1800">
                <a:latin typeface="Tahoma"/>
                <a:ea typeface="MS PGothic"/>
                <a:cs typeface="Arial"/>
              </a:rPr>
              <a:t>A notation of academic discipline on the student’s record</a:t>
            </a:r>
          </a:p>
          <a:p>
            <a:pPr marL="285750" indent="-285750">
              <a:lnSpc>
                <a:spcPct val="130000"/>
              </a:lnSpc>
              <a:buFont typeface="Arial" panose="020B0604020202020204" pitchFamily="34" charset="0"/>
              <a:buChar char="•"/>
            </a:pPr>
            <a:r>
              <a:rPr lang="en-US" sz="1800">
                <a:latin typeface="Tahoma"/>
                <a:ea typeface="MS PGothic"/>
                <a:cs typeface="Arial"/>
              </a:rPr>
              <a:t>Revocation of a degree or academic credentials dishonestly or improperly obtained.</a:t>
            </a:r>
          </a:p>
        </p:txBody>
      </p:sp>
      <p:sp>
        <p:nvSpPr>
          <p:cNvPr id="6" name="Text Placeholder 7">
            <a:extLst>
              <a:ext uri="{FF2B5EF4-FFF2-40B4-BE49-F238E27FC236}">
                <a16:creationId xmlns:a16="http://schemas.microsoft.com/office/drawing/2014/main" id="{ABD233EF-B45C-91EF-13CA-B78001BEEEDC}"/>
              </a:ext>
            </a:extLst>
          </p:cNvPr>
          <p:cNvSpPr txBox="1">
            <a:spLocks/>
          </p:cNvSpPr>
          <p:nvPr/>
        </p:nvSpPr>
        <p:spPr>
          <a:xfrm>
            <a:off x="138479" y="46833"/>
            <a:ext cx="783824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defRPr/>
            </a:pPr>
            <a:r>
              <a:rPr lang="en-US" sz="2000">
                <a:latin typeface="Tahoma"/>
                <a:ea typeface="ＭＳ Ｐゴシック"/>
              </a:rPr>
              <a:t>CONSEQUENCES OF ACADEMIC MISCONDUCT</a:t>
            </a:r>
          </a:p>
        </p:txBody>
      </p:sp>
    </p:spTree>
    <p:extLst>
      <p:ext uri="{BB962C8B-B14F-4D97-AF65-F5344CB8AC3E}">
        <p14:creationId xmlns:p14="http://schemas.microsoft.com/office/powerpoint/2010/main" val="241303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149132-F94B-41A6-812C-9620FC9BA9DB}"/>
              </a:ext>
            </a:extLst>
          </p:cNvPr>
          <p:cNvSpPr/>
          <p:nvPr/>
        </p:nvSpPr>
        <p:spPr>
          <a:xfrm>
            <a:off x="438954" y="1102117"/>
            <a:ext cx="8507896" cy="768928"/>
          </a:xfrm>
          <a:prstGeom prst="rect">
            <a:avLst/>
          </a:prstGeom>
        </p:spPr>
        <p:txBody>
          <a:bodyPr wrap="square" lIns="91440" tIns="45720" rIns="91440" bIns="45720" anchor="t">
            <a:spAutoFit/>
          </a:bodyPr>
          <a:lstStyle/>
          <a:p>
            <a:pPr>
              <a:spcAft>
                <a:spcPts val="600"/>
              </a:spcAft>
            </a:pPr>
            <a:endParaRPr lang="en-US" sz="1800" b="1">
              <a:solidFill>
                <a:schemeClr val="tx1">
                  <a:lumMod val="50000"/>
                  <a:lumOff val="50000"/>
                </a:schemeClr>
              </a:solidFill>
              <a:cs typeface="Arial"/>
            </a:endParaRPr>
          </a:p>
          <a:p>
            <a:pPr marL="285750" indent="-285750">
              <a:lnSpc>
                <a:spcPct val="130000"/>
              </a:lnSpc>
              <a:buFont typeface="Arial" panose="020B0604020202020204" pitchFamily="34" charset="0"/>
              <a:buChar char="•"/>
            </a:pPr>
            <a:endParaRPr lang="en-US" sz="1800">
              <a:ea typeface="MS PGothic"/>
              <a:cs typeface="Arial"/>
            </a:endParaRPr>
          </a:p>
        </p:txBody>
      </p:sp>
      <p:graphicFrame>
        <p:nvGraphicFramePr>
          <p:cNvPr id="4" name="Table 4">
            <a:extLst>
              <a:ext uri="{FF2B5EF4-FFF2-40B4-BE49-F238E27FC236}">
                <a16:creationId xmlns:a16="http://schemas.microsoft.com/office/drawing/2014/main" id="{CDE510CA-6C89-FBC7-26AE-CB9F84596634}"/>
              </a:ext>
            </a:extLst>
          </p:cNvPr>
          <p:cNvGraphicFramePr>
            <a:graphicFrameLocks noGrp="1"/>
          </p:cNvGraphicFramePr>
          <p:nvPr>
            <p:extLst>
              <p:ext uri="{D42A27DB-BD31-4B8C-83A1-F6EECF244321}">
                <p14:modId xmlns:p14="http://schemas.microsoft.com/office/powerpoint/2010/main" val="3598091362"/>
              </p:ext>
            </p:extLst>
          </p:nvPr>
        </p:nvGraphicFramePr>
        <p:xfrm>
          <a:off x="79421" y="786052"/>
          <a:ext cx="8355064" cy="3517899"/>
        </p:xfrm>
        <a:graphic>
          <a:graphicData uri="http://schemas.openxmlformats.org/drawingml/2006/table">
            <a:tbl>
              <a:tblPr firstRow="1" bandRow="1">
                <a:tableStyleId>{5940675A-B579-460E-94D1-54222C63F5DA}</a:tableStyleId>
              </a:tblPr>
              <a:tblGrid>
                <a:gridCol w="4177532">
                  <a:extLst>
                    <a:ext uri="{9D8B030D-6E8A-4147-A177-3AD203B41FA5}">
                      <a16:colId xmlns:a16="http://schemas.microsoft.com/office/drawing/2014/main" val="3103727919"/>
                    </a:ext>
                  </a:extLst>
                </a:gridCol>
                <a:gridCol w="4177532">
                  <a:extLst>
                    <a:ext uri="{9D8B030D-6E8A-4147-A177-3AD203B41FA5}">
                      <a16:colId xmlns:a16="http://schemas.microsoft.com/office/drawing/2014/main" val="1394636831"/>
                    </a:ext>
                  </a:extLst>
                </a:gridCol>
              </a:tblGrid>
              <a:tr h="1749774">
                <a:tc>
                  <a:txBody>
                    <a:bodyPr/>
                    <a:lstStyle/>
                    <a:p>
                      <a:pPr lvl="0">
                        <a:buNone/>
                      </a:pPr>
                      <a:r>
                        <a:rPr lang="en-US" sz="1600" b="1" i="0" u="none" strike="noStrike" noProof="0" dirty="0">
                          <a:solidFill>
                            <a:schemeClr val="tx1"/>
                          </a:solidFill>
                          <a:latin typeface="Tahoma"/>
                        </a:rPr>
                        <a:t>Plagiarism</a:t>
                      </a:r>
                    </a:p>
                    <a:p>
                      <a:pPr lvl="0">
                        <a:buNone/>
                      </a:pPr>
                      <a:r>
                        <a:rPr lang="en-US" sz="1800" b="0" i="0" kern="1200" dirty="0">
                          <a:solidFill>
                            <a:schemeClr val="tx1"/>
                          </a:solidFill>
                          <a:effectLst/>
                          <a:latin typeface="+mn-lt"/>
                          <a:ea typeface="+mn-ea"/>
                          <a:cs typeface="+mn-cs"/>
                        </a:rPr>
                        <a:t>The act of using another person’s academic work as one’s own, without proper citations.</a:t>
                      </a:r>
                      <a:endParaRPr lang="en-US" sz="1100" b="0" i="0" u="none" strike="noStrike" noProof="0" dirty="0">
                        <a:solidFill>
                          <a:schemeClr val="bg1">
                            <a:lumMod val="50000"/>
                          </a:schemeClr>
                        </a:solidFill>
                        <a:latin typeface="Tahoma"/>
                      </a:endParaRPr>
                    </a:p>
                  </a:txBody>
                  <a:tcPr/>
                </a:tc>
                <a:tc>
                  <a:txBody>
                    <a:bodyPr/>
                    <a:lstStyle/>
                    <a:p>
                      <a:pPr lvl="0">
                        <a:buNone/>
                      </a:pPr>
                      <a:r>
                        <a:rPr lang="en-US" sz="1600" b="1" i="0" u="none" strike="noStrike" noProof="0" dirty="0">
                          <a:solidFill>
                            <a:schemeClr val="tx1"/>
                          </a:solidFill>
                          <a:latin typeface="Tahoma"/>
                        </a:rPr>
                        <a:t>Unintentional plagiarism</a:t>
                      </a:r>
                    </a:p>
                    <a:p>
                      <a:pPr lvl="0">
                        <a:buNone/>
                      </a:pPr>
                      <a:r>
                        <a:rPr lang="en-US" sz="1800" b="0" i="0" kern="1200" dirty="0">
                          <a:solidFill>
                            <a:schemeClr val="tx1"/>
                          </a:solidFill>
                          <a:effectLst/>
                          <a:latin typeface="+mn-lt"/>
                          <a:ea typeface="+mn-ea"/>
                          <a:cs typeface="+mn-cs"/>
                        </a:rPr>
                        <a:t>Using another person’s academic work as one’s own without the intention to plagiarize (i.e. accidental plagiarism from careless academic practice).</a:t>
                      </a:r>
                      <a:endParaRPr lang="en-US" sz="1100" b="0" i="0" u="none" strike="noStrike" kern="1200" dirty="0">
                        <a:solidFill>
                          <a:schemeClr val="bg1">
                            <a:lumMod val="50000"/>
                          </a:schemeClr>
                        </a:solidFill>
                        <a:latin typeface="Tahoma"/>
                        <a:ea typeface="+mn-ea"/>
                        <a:cs typeface="+mn-cs"/>
                      </a:endParaRPr>
                    </a:p>
                  </a:txBody>
                  <a:tcPr/>
                </a:tc>
                <a:extLst>
                  <a:ext uri="{0D108BD9-81ED-4DB2-BD59-A6C34878D82A}">
                    <a16:rowId xmlns:a16="http://schemas.microsoft.com/office/drawing/2014/main" val="2031969631"/>
                  </a:ext>
                </a:extLst>
              </a:tr>
              <a:tr h="1768125">
                <a:tc>
                  <a:txBody>
                    <a:bodyPr/>
                    <a:lstStyle/>
                    <a:p>
                      <a:pPr lvl="0">
                        <a:buNone/>
                      </a:pPr>
                      <a:r>
                        <a:rPr lang="en-US" sz="1600" b="1" i="0" u="none" strike="noStrike" noProof="0" dirty="0">
                          <a:solidFill>
                            <a:schemeClr val="tx1"/>
                          </a:solidFill>
                          <a:latin typeface="Tahoma"/>
                        </a:rPr>
                        <a:t>Collusion</a:t>
                      </a:r>
                      <a:endParaRPr lang="en-US" sz="1600" dirty="0">
                        <a:solidFill>
                          <a:schemeClr val="tx1"/>
                        </a:solidFill>
                        <a:latin typeface="Tahoma"/>
                      </a:endParaRPr>
                    </a:p>
                    <a:p>
                      <a:pPr lvl="0">
                        <a:buNone/>
                      </a:pPr>
                      <a:r>
                        <a:rPr lang="en-US" sz="1800" b="0" i="0" kern="1200" dirty="0">
                          <a:solidFill>
                            <a:schemeClr val="tx1"/>
                          </a:solidFill>
                          <a:effectLst/>
                          <a:latin typeface="+mn-lt"/>
                          <a:ea typeface="+mn-ea"/>
                          <a:cs typeface="+mn-cs"/>
                        </a:rPr>
                        <a:t>Collusion is working with other students </a:t>
                      </a:r>
                      <a:r>
                        <a:rPr lang="en-US" sz="1800" b="0" i="1" u="sng" kern="1200" dirty="0">
                          <a:solidFill>
                            <a:schemeClr val="tx1"/>
                          </a:solidFill>
                          <a:effectLst/>
                          <a:latin typeface="+mn-lt"/>
                          <a:ea typeface="+mn-ea"/>
                          <a:cs typeface="+mn-cs"/>
                        </a:rPr>
                        <a:t>without authorization</a:t>
                      </a:r>
                      <a:r>
                        <a:rPr lang="en-US" sz="1800" b="0" i="0" kern="1200" dirty="0">
                          <a:solidFill>
                            <a:schemeClr val="tx1"/>
                          </a:solidFill>
                          <a:effectLst/>
                          <a:latin typeface="+mn-lt"/>
                          <a:ea typeface="+mn-ea"/>
                          <a:cs typeface="+mn-cs"/>
                        </a:rPr>
                        <a:t> or outside of instructor guidelines resulting in unfair work results over other students who worked individually.</a:t>
                      </a:r>
                      <a:endParaRPr lang="en-US" sz="1100" dirty="0">
                        <a:solidFill>
                          <a:schemeClr val="tx1"/>
                        </a:solidFill>
                        <a:latin typeface="Tahoma"/>
                      </a:endParaRPr>
                    </a:p>
                  </a:txBody>
                  <a:tcPr/>
                </a:tc>
                <a:tc>
                  <a:txBody>
                    <a:bodyPr/>
                    <a:lstStyle/>
                    <a:p>
                      <a:pPr lvl="0">
                        <a:buNone/>
                      </a:pPr>
                      <a:r>
                        <a:rPr lang="en-US" sz="1600" b="1" i="0" u="none" strike="noStrike" noProof="0" dirty="0">
                          <a:solidFill>
                            <a:schemeClr val="tx1"/>
                          </a:solidFill>
                          <a:latin typeface="Tahoma"/>
                        </a:rPr>
                        <a:t>Contract cheating</a:t>
                      </a:r>
                    </a:p>
                    <a:p>
                      <a:pPr lvl="0">
                        <a:buNone/>
                      </a:pPr>
                      <a:r>
                        <a:rPr lang="en-US" sz="1800" b="0" i="0" kern="1200" dirty="0">
                          <a:solidFill>
                            <a:schemeClr val="tx1"/>
                          </a:solidFill>
                          <a:effectLst/>
                          <a:latin typeface="+mn-lt"/>
                          <a:ea typeface="+mn-ea"/>
                          <a:cs typeface="+mn-cs"/>
                        </a:rPr>
                        <a:t>The act of using another person, or commercial organization, with or without payment, to complete one’s academic work and assignment.</a:t>
                      </a:r>
                      <a:endParaRPr lang="en-US" sz="1100" b="0" i="0" u="none" strike="noStrike" kern="1200" noProof="0" dirty="0">
                        <a:solidFill>
                          <a:schemeClr val="bg1">
                            <a:lumMod val="50000"/>
                          </a:schemeClr>
                        </a:solidFill>
                        <a:latin typeface="Tahoma"/>
                        <a:ea typeface="+mn-ea"/>
                        <a:cs typeface="+mn-cs"/>
                      </a:endParaRPr>
                    </a:p>
                  </a:txBody>
                  <a:tcPr/>
                </a:tc>
                <a:extLst>
                  <a:ext uri="{0D108BD9-81ED-4DB2-BD59-A6C34878D82A}">
                    <a16:rowId xmlns:a16="http://schemas.microsoft.com/office/drawing/2014/main" val="631231106"/>
                  </a:ext>
                </a:extLst>
              </a:tr>
            </a:tbl>
          </a:graphicData>
        </a:graphic>
      </p:graphicFrame>
      <p:sp>
        <p:nvSpPr>
          <p:cNvPr id="6" name="Rectangle 5">
            <a:extLst>
              <a:ext uri="{FF2B5EF4-FFF2-40B4-BE49-F238E27FC236}">
                <a16:creationId xmlns:a16="http://schemas.microsoft.com/office/drawing/2014/main" id="{7985F483-6C33-B6A7-F35B-2CBD9B067029}"/>
              </a:ext>
            </a:extLst>
          </p:cNvPr>
          <p:cNvSpPr/>
          <p:nvPr/>
        </p:nvSpPr>
        <p:spPr>
          <a:xfrm>
            <a:off x="0" y="4455820"/>
            <a:ext cx="9144000" cy="6876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1AB7F1F5-D8BD-D134-E90C-276BAC0910E8}"/>
              </a:ext>
            </a:extLst>
          </p:cNvPr>
          <p:cNvSpPr txBox="1"/>
          <p:nvPr/>
        </p:nvSpPr>
        <p:spPr>
          <a:xfrm>
            <a:off x="438953" y="4551235"/>
            <a:ext cx="8355189" cy="1181862"/>
          </a:xfrm>
          <a:prstGeom prst="rect">
            <a:avLst/>
          </a:prstGeom>
          <a:noFill/>
        </p:spPr>
        <p:txBody>
          <a:bodyPr wrap="square" lIns="91440" tIns="45720" rIns="91440" bIns="45720" rtlCol="0" anchor="t">
            <a:spAutoFit/>
          </a:bodyPr>
          <a:lstStyle/>
          <a:p>
            <a:pPr algn="ctr">
              <a:lnSpc>
                <a:spcPct val="130000"/>
              </a:lnSpc>
            </a:pPr>
            <a:r>
              <a:rPr lang="en-US" sz="1800" b="1">
                <a:solidFill>
                  <a:schemeClr val="bg1"/>
                </a:solidFill>
                <a:latin typeface="Tahoma"/>
                <a:ea typeface="MS PGothic"/>
                <a:cs typeface="Arial"/>
              </a:rPr>
              <a:t>What scenarios could come up in this course?</a:t>
            </a:r>
            <a:endParaRPr lang="en-US" b="1">
              <a:solidFill>
                <a:schemeClr val="bg1"/>
              </a:solidFill>
              <a:latin typeface="Tahoma"/>
              <a:cs typeface="Arial" panose="020B0604020202020204" pitchFamily="34" charset="0"/>
            </a:endParaRPr>
          </a:p>
          <a:p>
            <a:pPr>
              <a:lnSpc>
                <a:spcPct val="130000"/>
              </a:lnSpc>
            </a:pPr>
            <a:endParaRPr lang="en-US" sz="1800" b="1">
              <a:solidFill>
                <a:schemeClr val="bg1"/>
              </a:solidFill>
            </a:endParaRPr>
          </a:p>
          <a:p>
            <a:endParaRPr lang="en-CA"/>
          </a:p>
        </p:txBody>
      </p:sp>
      <p:sp>
        <p:nvSpPr>
          <p:cNvPr id="7" name="Text Placeholder 7">
            <a:extLst>
              <a:ext uri="{FF2B5EF4-FFF2-40B4-BE49-F238E27FC236}">
                <a16:creationId xmlns:a16="http://schemas.microsoft.com/office/drawing/2014/main" id="{0209F6CC-4F57-9406-8DAD-76F40A30C1F8}"/>
              </a:ext>
            </a:extLst>
          </p:cNvPr>
          <p:cNvSpPr txBox="1">
            <a:spLocks/>
          </p:cNvSpPr>
          <p:nvPr/>
        </p:nvSpPr>
        <p:spPr>
          <a:xfrm>
            <a:off x="138479" y="46833"/>
            <a:ext cx="7838241"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defRPr/>
            </a:pPr>
            <a:r>
              <a:rPr lang="en-US" sz="2000" dirty="0">
                <a:latin typeface="Tahoma"/>
                <a:ea typeface="ＭＳ Ｐゴシック"/>
              </a:rPr>
              <a:t>SCENARIOS</a:t>
            </a:r>
          </a:p>
        </p:txBody>
      </p:sp>
    </p:spTree>
    <p:extLst>
      <p:ext uri="{BB962C8B-B14F-4D97-AF65-F5344CB8AC3E}">
        <p14:creationId xmlns:p14="http://schemas.microsoft.com/office/powerpoint/2010/main" val="4149933825"/>
      </p:ext>
    </p:extLst>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solidFill>
            <a:srgbClr val="FF0000"/>
          </a:solidFill>
        </a:ln>
      </a:spPr>
      <a:bodyPr wrap="square" rtlCol="0">
        <a:spAutoFit/>
      </a:bodyPr>
      <a:lstStyle>
        <a:defPPr>
          <a:defRPr sz="1200" dirty="0" err="1" smtClean="0">
            <a:solidFill>
              <a:srgbClr val="FF0000"/>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812A311FCC904199D1E2E33B6EFB1C" ma:contentTypeVersion="14" ma:contentTypeDescription="Create a new document." ma:contentTypeScope="" ma:versionID="72f671ff09bf70c98dd693a861b48917">
  <xsd:schema xmlns:xsd="http://www.w3.org/2001/XMLSchema" xmlns:xs="http://www.w3.org/2001/XMLSchema" xmlns:p="http://schemas.microsoft.com/office/2006/metadata/properties" xmlns:ns3="b68aeb8b-0625-48f9-8317-17d52b07e985" xmlns:ns4="3062f6bd-2923-4953-81d5-7c7dc2e9fdc7" targetNamespace="http://schemas.microsoft.com/office/2006/metadata/properties" ma:root="true" ma:fieldsID="42044b0e2fb05f328cb3b33187ecf86b" ns3:_="" ns4:_="">
    <xsd:import namespace="b68aeb8b-0625-48f9-8317-17d52b07e985"/>
    <xsd:import namespace="3062f6bd-2923-4953-81d5-7c7dc2e9fdc7"/>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aeb8b-0625-48f9-8317-17d52b07e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62f6bd-2923-4953-81d5-7c7dc2e9fdc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24A5E7-DEE0-44A3-BAC9-02D6E1C99F3B}">
  <ds:schemaRefs>
    <ds:schemaRef ds:uri="http://schemas.microsoft.com/sharepoint/v3/contenttype/forms"/>
  </ds:schemaRefs>
</ds:datastoreItem>
</file>

<file path=customXml/itemProps2.xml><?xml version="1.0" encoding="utf-8"?>
<ds:datastoreItem xmlns:ds="http://schemas.openxmlformats.org/officeDocument/2006/customXml" ds:itemID="{4CC6EC62-909D-4BCB-996B-01010664B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aeb8b-0625-48f9-8317-17d52b07e985"/>
    <ds:schemaRef ds:uri="3062f6bd-2923-4953-81d5-7c7dc2e9fd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7FF6C0-4C59-467B-964F-A82D5F65655E}">
  <ds:schemaRefs>
    <ds:schemaRef ds:uri="http://schemas.openxmlformats.org/package/2006/metadata/core-properties"/>
    <ds:schemaRef ds:uri="http://purl.org/dc/elements/1.1/"/>
    <ds:schemaRef ds:uri="http://schemas.microsoft.com/office/2006/metadata/properties"/>
    <ds:schemaRef ds:uri="b68aeb8b-0625-48f9-8317-17d52b07e985"/>
    <ds:schemaRef ds:uri="http://schemas.microsoft.com/office/infopath/2007/PartnerControls"/>
    <ds:schemaRef ds:uri="http://schemas.microsoft.com/office/2006/documentManagement/types"/>
    <ds:schemaRef ds:uri="http://purl.org/dc/dcmitype/"/>
    <ds:schemaRef ds:uri="3062f6bd-2923-4953-81d5-7c7dc2e9fdc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5781</TotalTime>
  <Words>2142</Words>
  <Application>Microsoft Office PowerPoint</Application>
  <PresentationFormat>On-screen Show (16:9)</PresentationFormat>
  <Paragraphs>164</Paragraphs>
  <Slides>12</Slides>
  <Notes>12</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MS PGothic</vt:lpstr>
      <vt:lpstr>MS PGothic</vt:lpstr>
      <vt:lpstr>Arial</vt:lpstr>
      <vt:lpstr>Arial Black</vt:lpstr>
      <vt:lpstr>Arial,Sans-Serif</vt:lpstr>
      <vt:lpstr>Calibri</vt:lpstr>
      <vt:lpstr>Courier New,monospace</vt:lpstr>
      <vt:lpstr>Tahoma</vt:lpstr>
      <vt:lpstr>Whitney Book</vt:lpstr>
      <vt:lpstr>WhitneyHTF-Bold</vt:lpstr>
      <vt:lpstr>Wingdings</vt:lpstr>
      <vt:lpstr>Wingdings,Sans-Serif</vt:lpstr>
      <vt:lpstr>Office Theme</vt:lpstr>
      <vt:lpstr>1_Office Theme</vt:lpstr>
      <vt:lpstr>Hidden slide: Information about this slide deck</vt:lpstr>
      <vt:lpstr>Academic Integrity in [Course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Rouse, Ainsley</cp:lastModifiedBy>
  <cp:revision>12</cp:revision>
  <cp:lastPrinted>2015-09-29T17:52:21Z</cp:lastPrinted>
  <dcterms:created xsi:type="dcterms:W3CDTF">2010-06-15T20:07:28Z</dcterms:created>
  <dcterms:modified xsi:type="dcterms:W3CDTF">2022-07-07T22:45:40Z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0x010100D1812A311FCC904199D1E2E33B6EFB1C</vt:lpwstr>
  </property>
</Properties>
</file>